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9"/>
  </p:normalViewPr>
  <p:slideViewPr>
    <p:cSldViewPr snapToGrid="0" showGuides="1">
      <p:cViewPr>
        <p:scale>
          <a:sx n="57" d="100"/>
          <a:sy n="57" d="100"/>
        </p:scale>
        <p:origin x="816" y="73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C53F5E-F006-DE49-9F14-35F3F0C3A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" y="1486728"/>
            <a:ext cx="11811000" cy="2023200"/>
          </a:xfrm>
        </p:spPr>
        <p:txBody>
          <a:bodyPr anchor="t">
            <a:normAutofit/>
          </a:bodyPr>
          <a:lstStyle>
            <a:lvl1pPr algn="l">
              <a:defRPr sz="3600" b="1" i="0" baseline="0">
                <a:solidFill>
                  <a:schemeClr val="tx1"/>
                </a:solidFill>
                <a:latin typeface="+mn-lt"/>
                <a:ea typeface="游ゴシック" panose="020B04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926B0F-B431-3B43-9219-408EC60C4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1" y="3602038"/>
            <a:ext cx="1181099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0D8E34-ED83-9344-957C-4439DA26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D9D5E3-7B01-4D44-9B00-B47E40B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1079FD-C2FC-FF4B-8851-821D62B2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E87F0F6-492F-CB45-9EB0-1A420EA5EA52}"/>
              </a:ext>
            </a:extLst>
          </p:cNvPr>
          <p:cNvSpPr/>
          <p:nvPr/>
        </p:nvSpPr>
        <p:spPr>
          <a:xfrm>
            <a:off x="0" y="6341770"/>
            <a:ext cx="12192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1992CED-0307-144C-AA6C-39A2777E74F0}"/>
              </a:ext>
            </a:extLst>
          </p:cNvPr>
          <p:cNvSpPr/>
          <p:nvPr/>
        </p:nvSpPr>
        <p:spPr>
          <a:xfrm rot="16200000" flipH="1">
            <a:off x="10632000" y="5213770"/>
            <a:ext cx="432000" cy="26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6EBF9263-0618-5ABF-C867-F0A92605E0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99" y="926618"/>
            <a:ext cx="11810999" cy="468000"/>
          </a:xfrm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269875" indent="0">
              <a:buNone/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2pPr>
            <a:lvl3pPr marL="493713" indent="0">
              <a:buNone/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3pPr>
            <a:lvl4pPr marL="719138" indent="0">
              <a:buNone/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4pPr>
            <a:lvl5pPr marL="944562" indent="0">
              <a:buNone/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3941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B6A77-0A08-C141-8423-1F492EA1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6E363-C3F2-B74B-AAAE-8EACA0DA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00" y="982800"/>
            <a:ext cx="11812800" cy="3489326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6BEAAA-501E-914D-9A2F-66A9E309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6703AE-F764-D84C-A8A4-5CBA9EB6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F1D1D6-76B0-FF40-8B86-4F755A6F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E512D8C-8F09-4042-8DC4-D420A34B6CF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0500" y="4646354"/>
            <a:ext cx="11812800" cy="2100547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79B1348-00DE-254F-8B68-948B9A6D9F6F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6CE04A8-C1E2-72E9-A124-5C635DD24A14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3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B6A77-0A08-C141-8423-1F492EA1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6E363-C3F2-B74B-AAAE-8EACA0DA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00" y="982800"/>
            <a:ext cx="118128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6BEAAA-501E-914D-9A2F-66A9E309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6703AE-F764-D84C-A8A4-5CBA9EB6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F1D1D6-76B0-FF40-8B86-4F755A6F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E512D8C-8F09-4042-8DC4-D420A34B6CF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0500" y="3866270"/>
            <a:ext cx="118128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79B1348-00DE-254F-8B68-948B9A6D9F6F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83A9B42-4153-5CC4-DC1A-33928450E49F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42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BCFE9-9F8B-6344-B264-832F7782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3091E-1708-AB40-9368-4548826C4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982800"/>
            <a:ext cx="5760000" cy="57610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C8E9EF-8833-9C40-8C61-622C13394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982800"/>
            <a:ext cx="5760000" cy="5760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E0E9F8-88D5-F344-80C6-4737317F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BF6E9-6558-404E-BA21-14ABA503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984D44-7810-D74E-9764-F62B7CE7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C968C3B-C721-624B-8DAB-5E9BC66BCF55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1995348-58F7-7A4C-F99D-11D6AA57D1ED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82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コンテン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35A4C-E1AD-DC4D-93E9-CC8026B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1DDBA3-4846-5C4D-882E-91CB413FC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981076"/>
            <a:ext cx="5760000" cy="3485847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A7FDE7-6CF4-9042-A16D-8BD2701DD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981076"/>
            <a:ext cx="5760000" cy="3485847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E28BF1-9D12-F04D-82FE-A50199D3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C20D4E-105B-E64F-84B1-E9FA4BCB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E51BC3-2FD6-6742-9779-90154C09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5D49A872-CB85-264A-8AE2-2EDAC7495F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0501" y="4646354"/>
            <a:ext cx="11810999" cy="2100549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2AD9631-5E2C-0948-9514-8448B20B818D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0A402D9-5382-EDA1-4834-A7B72EEBD36D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32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BCFE9-9F8B-6344-B264-832F7782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3091E-1708-AB40-9368-4548826C4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00" y="982800"/>
            <a:ext cx="3840000" cy="5760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C8E9EF-8833-9C40-8C61-622C13394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8000" y="982800"/>
            <a:ext cx="3840000" cy="5760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E0E9F8-88D5-F344-80C6-4737317F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BF6E9-6558-404E-BA21-14ABA503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984D44-7810-D74E-9764-F62B7CE7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E2468B86-C944-8E4B-AC9B-CFB746550F1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64000" y="982800"/>
            <a:ext cx="3840000" cy="5760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D70E166-4971-D64D-9F24-C106739E3704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01EE314-7C10-CB85-6075-7F3309C5E643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969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つのコンテン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BCFE9-9F8B-6344-B264-832F7782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3091E-1708-AB40-9368-4548826C4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00" y="981080"/>
            <a:ext cx="3840000" cy="3486736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C8E9EF-8833-9C40-8C61-622C13394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8000" y="981080"/>
            <a:ext cx="3840000" cy="3486736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E0E9F8-88D5-F344-80C6-4737317F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BF6E9-6558-404E-BA21-14ABA503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984D44-7810-D74E-9764-F62B7CE7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E2468B86-C944-8E4B-AC9B-CFB746550F1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64000" y="981076"/>
            <a:ext cx="3840000" cy="348674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1961772-7912-D045-940F-D3B30AB5399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91999" y="4647601"/>
            <a:ext cx="11812800" cy="207512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E02105B-28C5-B74E-95BA-6DEC8F2C2CD3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556BD8D-624F-65DE-3D6C-8057E628136A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97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BCFE9-9F8B-6344-B264-832F7782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3091E-1708-AB40-9368-4548826C4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00" y="981075"/>
            <a:ext cx="2880000" cy="5760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C8E9EF-8833-9C40-8C61-622C13394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00" y="981075"/>
            <a:ext cx="2880000" cy="5760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E0E9F8-88D5-F344-80C6-4737317F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BF6E9-6558-404E-BA21-14ABA503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984D44-7810-D74E-9764-F62B7CE7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E2468B86-C944-8E4B-AC9B-CFB746550F1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4200" y="981075"/>
            <a:ext cx="2880000" cy="5760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7001AE19-FB49-624C-907E-FC73C77154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048000" y="981075"/>
            <a:ext cx="2880000" cy="5760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2253E66-683E-D841-B7FB-F5D0F6B34B91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1521F15-A912-2962-EB4A-E6F9EBD550E1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818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つのコンテン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BCFE9-9F8B-6344-B264-832F7782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3091E-1708-AB40-9368-4548826C4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00" y="981076"/>
            <a:ext cx="2880000" cy="348932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C8E9EF-8833-9C40-8C61-622C13394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00" y="981076"/>
            <a:ext cx="2880000" cy="348932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E0E9F8-88D5-F344-80C6-4737317F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BF6E9-6558-404E-BA21-14ABA503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984D44-7810-D74E-9764-F62B7CE7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E2468B86-C944-8E4B-AC9B-CFB746550F1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4200" y="981077"/>
            <a:ext cx="2880000" cy="3489327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7001AE19-FB49-624C-907E-FC73C77154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048000" y="981077"/>
            <a:ext cx="2880000" cy="3489327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E6FF2912-84BB-D443-A3FC-B85A648B712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91999" y="4647601"/>
            <a:ext cx="11812800" cy="207512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A359C42-EF14-C44A-A6CF-DFFDACE69580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401A5ED-29C8-2F3D-C745-7CA1CC89F658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7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x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BCFE9-9F8B-6344-B264-832F7782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3091E-1708-AB40-9368-4548826C4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982800"/>
            <a:ext cx="576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C8E9EF-8833-9C40-8C61-622C13394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982800"/>
            <a:ext cx="576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E0E9F8-88D5-F344-80C6-4737317F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BF6E9-6558-404E-BA21-14ABA503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984D44-7810-D74E-9764-F62B7CE7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E9A2BE0E-5CF1-2A45-BD90-E453E586D9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0500" y="3859200"/>
            <a:ext cx="576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F1E93F29-8AAF-2946-80E2-BB82FC8953B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0" y="3859200"/>
            <a:ext cx="576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C19DB52-A307-8D47-888D-020AFBE6036A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0A3748C-830E-2FA0-70B7-67DDF9507A30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07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x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BCFE9-9F8B-6344-B264-832F7782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3091E-1708-AB40-9368-4548826C4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00" y="982800"/>
            <a:ext cx="384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C8E9EF-8833-9C40-8C61-622C13394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8000" y="982800"/>
            <a:ext cx="384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E0E9F8-88D5-F344-80C6-4737317F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BF6E9-6558-404E-BA21-14ABA503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984D44-7810-D74E-9764-F62B7CE7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E2468B86-C944-8E4B-AC9B-CFB746550F1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64000" y="982800"/>
            <a:ext cx="384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FCBB7711-9E0E-9E4F-8FD0-F0E50BA3480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92000" y="3859200"/>
            <a:ext cx="384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コンテンツ プレースホルダー 3">
            <a:extLst>
              <a:ext uri="{FF2B5EF4-FFF2-40B4-BE49-F238E27FC236}">
                <a16:creationId xmlns:a16="http://schemas.microsoft.com/office/drawing/2014/main" id="{810DB778-AF2E-9C4E-A534-37C4F2D810A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128000" y="3859200"/>
            <a:ext cx="384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06E80D36-814A-184A-96DC-33056364565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64000" y="3859200"/>
            <a:ext cx="384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944A319-40DA-564C-942F-20AB4915A065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7C76FCB-3182-8AD8-5EE3-03530247FB2D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5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020FC-7CA3-7D4C-ABD4-235A5809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064"/>
            <a:ext cx="10515600" cy="2852737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8291C3-300A-4247-999E-A8C24169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000" y="4003199"/>
            <a:ext cx="10515600" cy="208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3C680-39AB-9A4E-9BE5-BE1486EB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EBAB69-D91A-784A-AA07-20F30D28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F893FE-C5CE-D64C-A484-3C9D26A2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48E5591-9868-6D26-7E5A-69C06DC4C99E}"/>
              </a:ext>
            </a:extLst>
          </p:cNvPr>
          <p:cNvCxnSpPr>
            <a:cxnSpLocks/>
          </p:cNvCxnSpPr>
          <p:nvPr/>
        </p:nvCxnSpPr>
        <p:spPr>
          <a:xfrm>
            <a:off x="838200" y="3984726"/>
            <a:ext cx="105168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282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x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BCFE9-9F8B-6344-B264-832F7782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3091E-1708-AB40-9368-4548826C4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00" y="982800"/>
            <a:ext cx="288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C8E9EF-8833-9C40-8C61-622C13394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00" y="982800"/>
            <a:ext cx="288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E0E9F8-88D5-F344-80C6-4737317F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BF6E9-6558-404E-BA21-14ABA503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984D44-7810-D74E-9764-F62B7CE7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E2468B86-C944-8E4B-AC9B-CFB746550F1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0" y="982800"/>
            <a:ext cx="288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7001AE19-FB49-624C-907E-FC73C77154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048000" y="982800"/>
            <a:ext cx="288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コンテンツ プレースホルダー 3">
            <a:extLst>
              <a:ext uri="{FF2B5EF4-FFF2-40B4-BE49-F238E27FC236}">
                <a16:creationId xmlns:a16="http://schemas.microsoft.com/office/drawing/2014/main" id="{45AC23CB-8597-A343-94D7-514EC03AFFA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92000" y="3859200"/>
            <a:ext cx="288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98CD181D-A64F-B84D-AA2B-0E331D1E681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144000" y="3859200"/>
            <a:ext cx="288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2" name="コンテンツ プレースホルダー 3">
            <a:extLst>
              <a:ext uri="{FF2B5EF4-FFF2-40B4-BE49-F238E27FC236}">
                <a16:creationId xmlns:a16="http://schemas.microsoft.com/office/drawing/2014/main" id="{F2D132F6-DF81-604B-B46A-AE92266B794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096000" y="3859200"/>
            <a:ext cx="288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コンテンツ プレースホルダー 3">
            <a:extLst>
              <a:ext uri="{FF2B5EF4-FFF2-40B4-BE49-F238E27FC236}">
                <a16:creationId xmlns:a16="http://schemas.microsoft.com/office/drawing/2014/main" id="{D28EE313-3ED9-6845-ADBA-E1E95805FBC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048000" y="3859200"/>
            <a:ext cx="2880000" cy="27720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DA54BD3-5D8D-FD40-ADF0-BE1D48893200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184523E-3525-8B22-080A-2BAEED372EA5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918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A85113-A4E4-3746-931C-12E98831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C9DFEE-6F0A-6D40-BFA7-AB5CFF66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473EB8-082D-B44A-8060-2CABA98F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40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B6A77-0A08-C141-8423-1F492EA1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6E363-C3F2-B74B-AAAE-8EACA0DA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1" y="981075"/>
            <a:ext cx="11810999" cy="5765826"/>
          </a:xfrm>
          <a:prstGeom prst="rect">
            <a:avLst/>
          </a:prstGeom>
        </p:spPr>
        <p:txBody>
          <a:bodyPr anchor="ctr"/>
          <a:lstStyle>
            <a:lvl1pPr marL="493713" indent="-493713">
              <a:lnSpc>
                <a:spcPct val="110000"/>
              </a:lnSpc>
              <a:spcAft>
                <a:spcPts val="2800"/>
              </a:spcAft>
              <a:buClr>
                <a:schemeClr val="accent3">
                  <a:lumMod val="40000"/>
                  <a:lumOff val="60000"/>
                </a:schemeClr>
              </a:buClr>
              <a:tabLst/>
              <a:defRPr sz="3200" b="1">
                <a:solidFill>
                  <a:schemeClr val="tx1"/>
                </a:solidFill>
              </a:defRPr>
            </a:lvl1pPr>
            <a:lvl2pPr>
              <a:buClr>
                <a:schemeClr val="accent3">
                  <a:lumMod val="40000"/>
                  <a:lumOff val="6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>
                  <a:lumMod val="40000"/>
                  <a:lumOff val="60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>
                  <a:lumMod val="40000"/>
                  <a:lumOff val="60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>
                  <a:lumMod val="40000"/>
                  <a:lumOff val="6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6BEAAA-501E-914D-9A2F-66A9E309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6703AE-F764-D84C-A8A4-5CBA9EB6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F1D1D6-76B0-FF40-8B86-4F755A6F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AF117AC-5F6C-1046-93FF-A05DA929F13F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solidFill>
              <a:schemeClr val="accent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17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ステートメント in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9B4FB30-4B6C-B123-9766-D8646034CD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2B6A77-0A08-C141-8423-1F492EA1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6E363-C3F2-B74B-AAAE-8EACA0DA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1" y="981075"/>
            <a:ext cx="11810999" cy="5765826"/>
          </a:xfrm>
          <a:prstGeom prst="rect">
            <a:avLst/>
          </a:prstGeom>
        </p:spPr>
        <p:txBody>
          <a:bodyPr anchor="ctr"/>
          <a:lstStyle>
            <a:lvl1pPr marL="493713" indent="-493713">
              <a:lnSpc>
                <a:spcPct val="110000"/>
              </a:lnSpc>
              <a:spcAft>
                <a:spcPts val="2800"/>
              </a:spcAft>
              <a:buClr>
                <a:schemeClr val="accent3">
                  <a:lumMod val="40000"/>
                  <a:lumOff val="60000"/>
                </a:schemeClr>
              </a:buClr>
              <a:tabLst/>
              <a:defRPr sz="3200" b="1">
                <a:solidFill>
                  <a:schemeClr val="bg1"/>
                </a:solidFill>
              </a:defRPr>
            </a:lvl1pPr>
            <a:lvl2pPr>
              <a:buClr>
                <a:schemeClr val="accent3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6BEAAA-501E-914D-9A2F-66A9E309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6703AE-F764-D84C-A8A4-5CBA9EB6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F1D1D6-76B0-FF40-8B86-4F755A6F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AF117AC-5F6C-1046-93FF-A05DA929F13F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solidFill>
              <a:schemeClr val="accent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3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ステートメント ga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9B4FB30-4B6C-B123-9766-D8646034CD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2B6A77-0A08-C141-8423-1F492EA1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6E363-C3F2-B74B-AAAE-8EACA0DA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1" y="981075"/>
            <a:ext cx="11810999" cy="5765826"/>
          </a:xfrm>
          <a:prstGeom prst="rect">
            <a:avLst/>
          </a:prstGeom>
        </p:spPr>
        <p:txBody>
          <a:bodyPr anchor="ctr"/>
          <a:lstStyle>
            <a:lvl1pPr marL="493713" indent="-493713">
              <a:lnSpc>
                <a:spcPct val="110000"/>
              </a:lnSpc>
              <a:spcAft>
                <a:spcPts val="2800"/>
              </a:spcAft>
              <a:buClr>
                <a:schemeClr val="accent3">
                  <a:lumMod val="40000"/>
                  <a:lumOff val="60000"/>
                </a:schemeClr>
              </a:buClr>
              <a:tabLst/>
              <a:defRPr sz="3200" b="1">
                <a:solidFill>
                  <a:schemeClr val="bg1"/>
                </a:solidFill>
              </a:defRPr>
            </a:lvl1pPr>
            <a:lvl2pPr>
              <a:buClr>
                <a:schemeClr val="accent3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6BEAAA-501E-914D-9A2F-66A9E309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6703AE-F764-D84C-A8A4-5CBA9EB6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F1D1D6-76B0-FF40-8B86-4F755A6F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AF117AC-5F6C-1046-93FF-A05DA929F13F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1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ステートメント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448D82-8E43-884F-ACAC-3F063673C56A}"/>
              </a:ext>
            </a:extLst>
          </p:cNvPr>
          <p:cNvSpPr/>
          <p:nvPr/>
        </p:nvSpPr>
        <p:spPr>
          <a:xfrm>
            <a:off x="0" y="6341770"/>
            <a:ext cx="12192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72FAE6-A410-D647-BD85-85DA7DC50A97}"/>
              </a:ext>
            </a:extLst>
          </p:cNvPr>
          <p:cNvSpPr/>
          <p:nvPr/>
        </p:nvSpPr>
        <p:spPr>
          <a:xfrm>
            <a:off x="9144000" y="6341770"/>
            <a:ext cx="3048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45695F5-2012-F14E-BF10-85AB1F85D2B1}"/>
              </a:ext>
            </a:extLst>
          </p:cNvPr>
          <p:cNvSpPr/>
          <p:nvPr/>
        </p:nvSpPr>
        <p:spPr>
          <a:xfrm>
            <a:off x="11582400" y="6341770"/>
            <a:ext cx="609600" cy="4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6FEF8C1-5733-7942-8BF3-A5721290E35C}"/>
              </a:ext>
            </a:extLst>
          </p:cNvPr>
          <p:cNvSpPr>
            <a:spLocks noChangeAspect="1"/>
          </p:cNvSpPr>
          <p:nvPr/>
        </p:nvSpPr>
        <p:spPr>
          <a:xfrm>
            <a:off x="383029" y="2782800"/>
            <a:ext cx="1632000" cy="12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67F1396-8043-AB40-9498-D82998CFD0FC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0" y="2458800"/>
            <a:ext cx="2400000" cy="180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780E6BC-CA1D-7645-95AA-AD3388ED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0" y="136525"/>
            <a:ext cx="9720000" cy="661037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370911-F8B8-C848-8AC9-8FC71FCA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FCBE3F-7440-584E-9D03-CB2E2698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6B45C8-A86B-3843-A3C8-89CEF27F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B62FB2B-477F-F2FE-D5DE-0D99B3788DA9}"/>
              </a:ext>
            </a:extLst>
          </p:cNvPr>
          <p:cNvSpPr/>
          <p:nvPr/>
        </p:nvSpPr>
        <p:spPr>
          <a:xfrm>
            <a:off x="0" y="6341770"/>
            <a:ext cx="12192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F20815A-6A6D-9D39-984A-CA1E7E6CFB49}"/>
              </a:ext>
            </a:extLst>
          </p:cNvPr>
          <p:cNvSpPr>
            <a:spLocks noChangeAspect="1"/>
          </p:cNvSpPr>
          <p:nvPr/>
        </p:nvSpPr>
        <p:spPr>
          <a:xfrm>
            <a:off x="383029" y="2782800"/>
            <a:ext cx="1632000" cy="12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B75CC0E-2FB9-F062-98C4-286E6CE74FBD}"/>
              </a:ext>
            </a:extLst>
          </p:cNvPr>
          <p:cNvSpPr/>
          <p:nvPr/>
        </p:nvSpPr>
        <p:spPr>
          <a:xfrm rot="16200000" flipH="1">
            <a:off x="10632000" y="5213770"/>
            <a:ext cx="432000" cy="26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215730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80E6BC-CA1D-7645-95AA-AD3388ED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370911-F8B8-C848-8AC9-8FC71FCA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FCBE3F-7440-584E-9D03-CB2E2698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6B45C8-A86B-3843-A3C8-89CEF27F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B8723-9936-A848-9024-99C40E7BD50D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A3238A-1AC4-4760-E843-E56188E4D8E0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8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+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80E6BC-CA1D-7645-95AA-AD3388ED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370911-F8B8-C848-8AC9-8FC71FCA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FCBE3F-7440-584E-9D03-CB2E2698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6B45C8-A86B-3843-A3C8-89CEF27F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B8723-9936-A848-9024-99C40E7BD50D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CFDC5B9-AB6B-9FD5-A5AB-AA058182702E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996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74">
          <p15:clr>
            <a:srgbClr val="FBAE40"/>
          </p15:clr>
        </p15:guide>
        <p15:guide id="2" pos="428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B6A77-0A08-C141-8423-1F492EA1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6E363-C3F2-B74B-AAAE-8EACA0DA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1" y="981075"/>
            <a:ext cx="11810999" cy="5765826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6BEAAA-501E-914D-9A2F-66A9E309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6703AE-F764-D84C-A8A4-5CBA9EB6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F1D1D6-76B0-FF40-8B86-4F755A6F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AF117AC-5F6C-1046-93FF-A05DA929F13F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7667DD2-6B98-15B7-CE08-C4C4541735BD}"/>
              </a:ext>
            </a:extLst>
          </p:cNvPr>
          <p:cNvCxnSpPr>
            <a:cxnSpLocks/>
          </p:cNvCxnSpPr>
          <p:nvPr/>
        </p:nvCxnSpPr>
        <p:spPr>
          <a:xfrm>
            <a:off x="87985" y="871329"/>
            <a:ext cx="12192000" cy="0"/>
          </a:xfrm>
          <a:prstGeom prst="line">
            <a:avLst/>
          </a:prstGeom>
          <a:ln w="762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3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DE4BAC-6EF4-8946-8B9B-93BD69B5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6525"/>
            <a:ext cx="11811000" cy="73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29DB8D-A1D0-3646-83B4-3CDAB878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981076"/>
            <a:ext cx="11811000" cy="1985031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C56CEE-DE68-6D40-81FF-F606D85E8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0501" y="6376989"/>
            <a:ext cx="3390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fld id="{2239DEF7-E9C9-8B4C-9C62-FF3F3C9EC680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3FC311-AB48-BE4C-A92E-07035EFD2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17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12659A-9632-DB42-85EC-FB034D37D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75209"/>
            <a:ext cx="3390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DFE86E4F-3602-ED41-9555-8C41A28D6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519705E-48E0-61AD-4A21-F5BE8B51AC00}"/>
              </a:ext>
            </a:extLst>
          </p:cNvPr>
          <p:cNvSpPr>
            <a:spLocks noChangeAspect="1"/>
          </p:cNvSpPr>
          <p:nvPr/>
        </p:nvSpPr>
        <p:spPr>
          <a:xfrm>
            <a:off x="12192000" y="994425"/>
            <a:ext cx="960000" cy="720000"/>
          </a:xfrm>
          <a:prstGeom prst="rect">
            <a:avLst/>
          </a:prstGeom>
          <a:solidFill>
            <a:srgbClr val="E0E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676DDB7-CA04-46A9-E2CB-FED4A759A0AA}"/>
              </a:ext>
            </a:extLst>
          </p:cNvPr>
          <p:cNvSpPr>
            <a:spLocks noChangeAspect="1"/>
          </p:cNvSpPr>
          <p:nvPr/>
        </p:nvSpPr>
        <p:spPr>
          <a:xfrm>
            <a:off x="12192000" y="1714425"/>
            <a:ext cx="960000" cy="720000"/>
          </a:xfrm>
          <a:prstGeom prst="rect">
            <a:avLst/>
          </a:prstGeom>
          <a:solidFill>
            <a:srgbClr val="DA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F9FF83B-6F13-DB27-129F-83B662FA91EE}"/>
              </a:ext>
            </a:extLst>
          </p:cNvPr>
          <p:cNvSpPr>
            <a:spLocks noChangeAspect="1"/>
          </p:cNvSpPr>
          <p:nvPr/>
        </p:nvSpPr>
        <p:spPr>
          <a:xfrm>
            <a:off x="12192000" y="2434425"/>
            <a:ext cx="960000" cy="720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F7D901-9C88-0ACC-1E1C-FFAE24D7304C}"/>
              </a:ext>
            </a:extLst>
          </p:cNvPr>
          <p:cNvSpPr>
            <a:spLocks noChangeAspect="1"/>
          </p:cNvSpPr>
          <p:nvPr/>
        </p:nvSpPr>
        <p:spPr>
          <a:xfrm>
            <a:off x="12192000" y="3154425"/>
            <a:ext cx="960000" cy="720000"/>
          </a:xfrm>
          <a:prstGeom prst="rect">
            <a:avLst/>
          </a:prstGeom>
          <a:solidFill>
            <a:srgbClr val="F8D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D145DD6-4AD1-9F12-F2BC-40E3447467C8}"/>
              </a:ext>
            </a:extLst>
          </p:cNvPr>
          <p:cNvSpPr>
            <a:spLocks noChangeAspect="1"/>
          </p:cNvSpPr>
          <p:nvPr/>
        </p:nvSpPr>
        <p:spPr>
          <a:xfrm>
            <a:off x="12192000" y="3874425"/>
            <a:ext cx="960000" cy="720000"/>
          </a:xfrm>
          <a:prstGeom prst="rect">
            <a:avLst/>
          </a:prstGeom>
          <a:solidFill>
            <a:srgbClr val="FDF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8D4DB7-51DB-0B68-DCEF-527D42627D9C}"/>
              </a:ext>
            </a:extLst>
          </p:cNvPr>
          <p:cNvSpPr>
            <a:spLocks noChangeAspect="1"/>
          </p:cNvSpPr>
          <p:nvPr/>
        </p:nvSpPr>
        <p:spPr>
          <a:xfrm>
            <a:off x="12192000" y="4594425"/>
            <a:ext cx="960000" cy="720000"/>
          </a:xfrm>
          <a:prstGeom prst="rect">
            <a:avLst/>
          </a:prstGeom>
          <a:solidFill>
            <a:srgbClr val="E4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995DEB1-BD60-945E-AC43-F0CCF879C33B}"/>
              </a:ext>
            </a:extLst>
          </p:cNvPr>
          <p:cNvSpPr>
            <a:spLocks noChangeAspect="1"/>
          </p:cNvSpPr>
          <p:nvPr/>
        </p:nvSpPr>
        <p:spPr>
          <a:xfrm>
            <a:off x="12192000" y="981075"/>
            <a:ext cx="9648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7050EE2-9639-2CD9-A5A9-D9F9D7E58C26}"/>
              </a:ext>
            </a:extLst>
          </p:cNvPr>
          <p:cNvSpPr>
            <a:spLocks noChangeAspect="1"/>
          </p:cNvSpPr>
          <p:nvPr/>
        </p:nvSpPr>
        <p:spPr>
          <a:xfrm>
            <a:off x="12192000" y="1701075"/>
            <a:ext cx="9648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EED586C-844E-6122-8A7A-74EA83BBC44D}"/>
              </a:ext>
            </a:extLst>
          </p:cNvPr>
          <p:cNvSpPr>
            <a:spLocks noChangeAspect="1"/>
          </p:cNvSpPr>
          <p:nvPr/>
        </p:nvSpPr>
        <p:spPr>
          <a:xfrm>
            <a:off x="12192000" y="2421075"/>
            <a:ext cx="9648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8703FE9-78E1-C895-AB1A-1A995B432170}"/>
              </a:ext>
            </a:extLst>
          </p:cNvPr>
          <p:cNvSpPr>
            <a:spLocks noChangeAspect="1"/>
          </p:cNvSpPr>
          <p:nvPr/>
        </p:nvSpPr>
        <p:spPr>
          <a:xfrm>
            <a:off x="12192000" y="3141075"/>
            <a:ext cx="9648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F02340F-9F9C-66D1-E686-D43E9ED186F0}"/>
              </a:ext>
            </a:extLst>
          </p:cNvPr>
          <p:cNvSpPr>
            <a:spLocks noChangeAspect="1"/>
          </p:cNvSpPr>
          <p:nvPr/>
        </p:nvSpPr>
        <p:spPr>
          <a:xfrm>
            <a:off x="12192000" y="3861075"/>
            <a:ext cx="964800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1A85BD9-B29E-49AB-654F-C3FF6D2AFE3E}"/>
              </a:ext>
            </a:extLst>
          </p:cNvPr>
          <p:cNvSpPr>
            <a:spLocks noChangeAspect="1"/>
          </p:cNvSpPr>
          <p:nvPr/>
        </p:nvSpPr>
        <p:spPr>
          <a:xfrm>
            <a:off x="12192000" y="4581075"/>
            <a:ext cx="9648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23242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kumimoji="1" sz="3200" b="1" i="0" kern="1200" baseline="0">
          <a:solidFill>
            <a:schemeClr val="tx1"/>
          </a:solidFill>
          <a:latin typeface="Arial" panose="020B0604020202020204" pitchFamily="34" charset="0"/>
          <a:ea typeface="Yu Gothic" panose="020B0400000000000000" pitchFamily="34" charset="-128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30000"/>
        </a:lnSpc>
        <a:spcBef>
          <a:spcPts val="0"/>
        </a:spcBef>
        <a:buClr>
          <a:schemeClr val="accent3">
            <a:lumMod val="40000"/>
            <a:lumOff val="60000"/>
          </a:schemeClr>
        </a:buClr>
        <a:buFont typeface="システムフォント（レギュラー）"/>
        <a:buChar char="•"/>
        <a:tabLst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685800" rtl="0" eaLnBrk="1" latinLnBrk="0" hangingPunct="1">
        <a:lnSpc>
          <a:spcPct val="130000"/>
        </a:lnSpc>
        <a:spcBef>
          <a:spcPts val="0"/>
        </a:spcBef>
        <a:buClr>
          <a:schemeClr val="accent3">
            <a:lumMod val="40000"/>
            <a:lumOff val="60000"/>
          </a:schemeClr>
        </a:buClr>
        <a:buFont typeface="システムフォント（レギュラー）"/>
        <a:buChar char="•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685800" rtl="0" eaLnBrk="1" latinLnBrk="0" hangingPunct="1">
        <a:lnSpc>
          <a:spcPct val="130000"/>
        </a:lnSpc>
        <a:spcBef>
          <a:spcPts val="0"/>
        </a:spcBef>
        <a:buClr>
          <a:schemeClr val="accent3">
            <a:lumMod val="40000"/>
            <a:lumOff val="60000"/>
          </a:schemeClr>
        </a:buClr>
        <a:buFont typeface="システムフォント（レギュラー）"/>
        <a:buChar char="•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685800" rtl="0" eaLnBrk="1" latinLnBrk="0" hangingPunct="1">
        <a:lnSpc>
          <a:spcPct val="130000"/>
        </a:lnSpc>
        <a:spcBef>
          <a:spcPts val="0"/>
        </a:spcBef>
        <a:buClr>
          <a:schemeClr val="accent3">
            <a:lumMod val="40000"/>
            <a:lumOff val="60000"/>
          </a:schemeClr>
        </a:buClr>
        <a:buFont typeface="システムフォント（レギュラー）"/>
        <a:buChar char="•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685800" rtl="0" eaLnBrk="1" latinLnBrk="0" hangingPunct="1">
        <a:lnSpc>
          <a:spcPct val="130000"/>
        </a:lnSpc>
        <a:spcBef>
          <a:spcPts val="0"/>
        </a:spcBef>
        <a:buClr>
          <a:schemeClr val="accent3">
            <a:lumMod val="40000"/>
            <a:lumOff val="60000"/>
          </a:schemeClr>
        </a:buClr>
        <a:buFont typeface="システムフォント（レギュラー）"/>
        <a:buChar char="•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32">
          <p15:clr>
            <a:srgbClr val="F26B43"/>
          </p15:clr>
        </p15:guide>
        <p15:guide id="2" pos="2880">
          <p15:clr>
            <a:srgbClr val="F26B43"/>
          </p15:clr>
        </p15:guide>
        <p15:guide id="3" pos="90">
          <p15:clr>
            <a:srgbClr val="F26B43"/>
          </p15:clr>
        </p15:guide>
        <p15:guide id="4" orient="horz" pos="618">
          <p15:clr>
            <a:srgbClr val="F26B43"/>
          </p15:clr>
        </p15:guide>
        <p15:guide id="5" orient="horz" pos="4247">
          <p15:clr>
            <a:srgbClr val="F26B43"/>
          </p15:clr>
        </p15:guide>
        <p15:guide id="6" pos="56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509324A-098A-6136-BA25-0DFC5E215699}"/>
              </a:ext>
            </a:extLst>
          </p:cNvPr>
          <p:cNvGrpSpPr/>
          <p:nvPr/>
        </p:nvGrpSpPr>
        <p:grpSpPr>
          <a:xfrm>
            <a:off x="142875" y="1593850"/>
            <a:ext cx="5495925" cy="1290145"/>
            <a:chOff x="142875" y="1593850"/>
            <a:chExt cx="5495925" cy="129014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C3C7E02E-4EC4-B985-1A5C-BC3C81A59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875" y="1631950"/>
              <a:ext cx="1892300" cy="469900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6DC89170-3FF9-3EBA-5920-0D4E00BE9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68537" y="1625600"/>
              <a:ext cx="1638300" cy="48260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0138C1B9-79E6-3492-C123-1C89F459A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140200" y="1593850"/>
              <a:ext cx="1498600" cy="546100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2FED3E20-C91D-CD6E-EA5C-A0FA1C411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5575" y="2331545"/>
              <a:ext cx="1485900" cy="52070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AF1F276-70AA-FF8A-EC89-2335DE1BC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00238" y="2306145"/>
              <a:ext cx="1587500" cy="571500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93136CDC-69AB-1C45-4C61-C79471F7D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46500" y="2299795"/>
              <a:ext cx="1892300" cy="58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82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723DF6A-495A-A2CF-9EA1-F5EF326CCBEE}"/>
              </a:ext>
            </a:extLst>
          </p:cNvPr>
          <p:cNvGrpSpPr/>
          <p:nvPr/>
        </p:nvGrpSpPr>
        <p:grpSpPr>
          <a:xfrm>
            <a:off x="2136000" y="1609200"/>
            <a:ext cx="7920000" cy="3639600"/>
            <a:chOff x="2136000" y="1609200"/>
            <a:chExt cx="7920000" cy="3639600"/>
          </a:xfrm>
        </p:grpSpPr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C765BF4B-4367-5FAE-D309-3EC41A002AB5}"/>
                </a:ext>
              </a:extLst>
            </p:cNvPr>
            <p:cNvSpPr/>
            <p:nvPr/>
          </p:nvSpPr>
          <p:spPr>
            <a:xfrm>
              <a:off x="2136000" y="1609200"/>
              <a:ext cx="7920000" cy="363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000A3D0-FA7F-B31F-EA77-27B08BCA35F2}"/>
                </a:ext>
              </a:extLst>
            </p:cNvPr>
            <p:cNvGrpSpPr/>
            <p:nvPr/>
          </p:nvGrpSpPr>
          <p:grpSpPr>
            <a:xfrm>
              <a:off x="2495999" y="2737510"/>
              <a:ext cx="7200000" cy="681254"/>
              <a:chOff x="1123360" y="1813974"/>
              <a:chExt cx="7200000" cy="68125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4BA3F052-F90E-E8B9-7C5C-28C0EED67A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>
                      <a:alpha val="0"/>
                    </a:srgbClr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3360" y="1813974"/>
                <a:ext cx="906347" cy="681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8A231057-3903-1AEC-D657-56C39590C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53770" y="1866378"/>
                <a:ext cx="2069590" cy="576446"/>
              </a:xfrm>
              <a:prstGeom prst="rect">
                <a:avLst/>
              </a:prstGeom>
            </p:spPr>
          </p:pic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85F526BB-692A-BABD-D6CD-4BC3BE97F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65412" y="1813974"/>
                <a:ext cx="2552652" cy="681254"/>
              </a:xfrm>
              <a:prstGeom prst="rect">
                <a:avLst/>
              </a:prstGeom>
            </p:spPr>
          </p:pic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EE039D58-8FC9-4926-111C-8AF084701F8B}"/>
                </a:ext>
              </a:extLst>
            </p:cNvPr>
            <p:cNvGrpSpPr/>
            <p:nvPr/>
          </p:nvGrpSpPr>
          <p:grpSpPr>
            <a:xfrm>
              <a:off x="2523081" y="3985445"/>
              <a:ext cx="7145837" cy="786063"/>
              <a:chOff x="1177523" y="2770806"/>
              <a:chExt cx="7145837" cy="786063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7F6324FF-D0BC-C95E-84BB-ECF33712E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100763" y="2823211"/>
                <a:ext cx="2074966" cy="681254"/>
              </a:xfrm>
              <a:prstGeom prst="rect">
                <a:avLst/>
              </a:prstGeom>
            </p:spPr>
          </p:pic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95A31A0-9021-7716-1209-1E2203FA86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373041" y="2770806"/>
                <a:ext cx="1950319" cy="786063"/>
                <a:chOff x="5337027" y="4897438"/>
                <a:chExt cx="4316908" cy="1739900"/>
              </a:xfrm>
            </p:grpSpPr>
            <p:pic>
              <p:nvPicPr>
                <p:cNvPr id="1032" name="Picture 8">
                  <a:extLst>
                    <a:ext uri="{FF2B5EF4-FFF2-40B4-BE49-F238E27FC236}">
                      <a16:creationId xmlns:a16="http://schemas.microsoft.com/office/drawing/2014/main" id="{61781507-6D6A-27C8-8F4D-3CB6E5982A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415" t="3134" r="24511" b="35977"/>
                <a:stretch/>
              </p:blipFill>
              <p:spPr bwMode="auto">
                <a:xfrm>
                  <a:off x="5337027" y="4897438"/>
                  <a:ext cx="1459408" cy="1739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8">
                  <a:extLst>
                    <a:ext uri="{FF2B5EF4-FFF2-40B4-BE49-F238E27FC236}">
                      <a16:creationId xmlns:a16="http://schemas.microsoft.com/office/drawing/2014/main" id="{FAAE0D8F-050A-CA80-7820-09907C70BA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9778"/>
                <a:stretch/>
              </p:blipFill>
              <p:spPr bwMode="auto">
                <a:xfrm>
                  <a:off x="6796435" y="5185400"/>
                  <a:ext cx="2857500" cy="11493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869BB52E-2020-C0F2-F078-8119F3B0B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0" t="11073" r="5077" b="14450"/>
              <a:stretch/>
            </p:blipFill>
            <p:spPr bwMode="auto">
              <a:xfrm>
                <a:off x="1177523" y="2875615"/>
                <a:ext cx="2725928" cy="5764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0E071E2-B97E-4B21-E4C2-249DCD3CD03F}"/>
                </a:ext>
              </a:extLst>
            </p:cNvPr>
            <p:cNvSpPr txBox="1"/>
            <p:nvPr/>
          </p:nvSpPr>
          <p:spPr>
            <a:xfrm>
              <a:off x="5091558" y="1709164"/>
              <a:ext cx="2008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/>
                <a:t>DL Compiler</a:t>
              </a:r>
              <a:endParaRPr kumimoji="1" lang="ja-JP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204189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A01CF8A-55B8-9EF1-9016-6C9D96B33885}"/>
              </a:ext>
            </a:extLst>
          </p:cNvPr>
          <p:cNvGrpSpPr/>
          <p:nvPr/>
        </p:nvGrpSpPr>
        <p:grpSpPr>
          <a:xfrm>
            <a:off x="154907" y="465704"/>
            <a:ext cx="7920000" cy="3635253"/>
            <a:chOff x="154907" y="465704"/>
            <a:chExt cx="7920000" cy="3635253"/>
          </a:xfrm>
        </p:grpSpPr>
        <p:sp>
          <p:nvSpPr>
            <p:cNvPr id="2" name="角丸四角形 1">
              <a:extLst>
                <a:ext uri="{FF2B5EF4-FFF2-40B4-BE49-F238E27FC236}">
                  <a16:creationId xmlns:a16="http://schemas.microsoft.com/office/drawing/2014/main" id="{EE0F68AE-0FD6-AED1-B213-4B611D087424}"/>
                </a:ext>
              </a:extLst>
            </p:cNvPr>
            <p:cNvSpPr/>
            <p:nvPr/>
          </p:nvSpPr>
          <p:spPr>
            <a:xfrm>
              <a:off x="154907" y="465704"/>
              <a:ext cx="7920000" cy="162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6716E380-2830-949F-5E0C-FC3DEE49A6CC}"/>
                </a:ext>
              </a:extLst>
            </p:cNvPr>
            <p:cNvSpPr/>
            <p:nvPr/>
          </p:nvSpPr>
          <p:spPr>
            <a:xfrm>
              <a:off x="413765" y="1080635"/>
              <a:ext cx="2160000" cy="9144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Graph</a:t>
              </a:r>
              <a:br>
                <a:rPr kumimoji="1" lang="en-US" altLang="ja-JP" b="1" dirty="0"/>
              </a:br>
              <a:r>
                <a:rPr kumimoji="1" lang="en-US" altLang="ja-JP" b="1" dirty="0"/>
                <a:t>Optimizations</a:t>
              </a:r>
              <a:endParaRPr kumimoji="1" lang="ja-JP" altLang="en-US" b="1"/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01BF077B-DD6A-89F2-F796-FE40C9904E02}"/>
                </a:ext>
              </a:extLst>
            </p:cNvPr>
            <p:cNvSpPr/>
            <p:nvPr/>
          </p:nvSpPr>
          <p:spPr>
            <a:xfrm>
              <a:off x="3041755" y="1080635"/>
              <a:ext cx="2160000" cy="9144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Operator Fusion</a:t>
              </a:r>
              <a:endParaRPr kumimoji="1" lang="ja-JP" altLang="en-US" b="1"/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482CF487-6C43-635E-4740-0D5CA9B2B35E}"/>
                </a:ext>
              </a:extLst>
            </p:cNvPr>
            <p:cNvSpPr/>
            <p:nvPr/>
          </p:nvSpPr>
          <p:spPr>
            <a:xfrm>
              <a:off x="5669745" y="1080635"/>
              <a:ext cx="2160000" cy="9144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Layout Conversion</a:t>
              </a:r>
              <a:endParaRPr kumimoji="1" lang="ja-JP" altLang="en-US" b="1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3B98194-D270-862E-51B6-025AE3C98868}"/>
                </a:ext>
              </a:extLst>
            </p:cNvPr>
            <p:cNvSpPr txBox="1"/>
            <p:nvPr/>
          </p:nvSpPr>
          <p:spPr>
            <a:xfrm>
              <a:off x="3098077" y="545714"/>
              <a:ext cx="20473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/>
                <a:t>High-level IR</a:t>
              </a:r>
              <a:endParaRPr kumimoji="1" lang="ja-JP" altLang="en-US" sz="2400" b="1"/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9DBC8D3F-F56D-E69A-C021-1D3B509BD4AF}"/>
                </a:ext>
              </a:extLst>
            </p:cNvPr>
            <p:cNvSpPr/>
            <p:nvPr/>
          </p:nvSpPr>
          <p:spPr>
            <a:xfrm>
              <a:off x="154907" y="2480957"/>
              <a:ext cx="7920000" cy="162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5E165ED8-6E71-D290-DF5F-1863A2DA368F}"/>
                </a:ext>
              </a:extLst>
            </p:cNvPr>
            <p:cNvSpPr/>
            <p:nvPr/>
          </p:nvSpPr>
          <p:spPr>
            <a:xfrm>
              <a:off x="254739" y="3089261"/>
              <a:ext cx="1332000" cy="9144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Hardware Intrinsic Mapping</a:t>
              </a:r>
              <a:endParaRPr kumimoji="1" lang="ja-JP" altLang="en-US" b="1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42695B8C-2A77-2C6C-905D-A4DE955F2F87}"/>
                </a:ext>
              </a:extLst>
            </p:cNvPr>
            <p:cNvSpPr/>
            <p:nvPr/>
          </p:nvSpPr>
          <p:spPr>
            <a:xfrm>
              <a:off x="1660156" y="3089261"/>
              <a:ext cx="1404000" cy="9144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Memory Allocation</a:t>
              </a:r>
              <a:endParaRPr kumimoji="1" lang="ja-JP" altLang="en-US" b="1"/>
            </a:p>
          </p:txBody>
        </p:sp>
        <p:sp>
          <p:nvSpPr>
            <p:cNvPr id="15" name="角丸四角形 14">
              <a:extLst>
                <a:ext uri="{FF2B5EF4-FFF2-40B4-BE49-F238E27FC236}">
                  <a16:creationId xmlns:a16="http://schemas.microsoft.com/office/drawing/2014/main" id="{AE9E93A3-8D3D-4395-E57E-C2F7139CEB18}"/>
                </a:ext>
              </a:extLst>
            </p:cNvPr>
            <p:cNvSpPr/>
            <p:nvPr/>
          </p:nvSpPr>
          <p:spPr>
            <a:xfrm>
              <a:off x="3137573" y="3089261"/>
              <a:ext cx="1152000" cy="9144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Memory Latency Hiding</a:t>
              </a:r>
              <a:endParaRPr kumimoji="1" lang="ja-JP" altLang="en-US" b="1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03F2386D-AE20-C61D-FE70-3C6695600FAF}"/>
                </a:ext>
              </a:extLst>
            </p:cNvPr>
            <p:cNvSpPr txBox="1"/>
            <p:nvPr/>
          </p:nvSpPr>
          <p:spPr>
            <a:xfrm>
              <a:off x="3137833" y="2570056"/>
              <a:ext cx="1978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/>
                <a:t>Low-level IR</a:t>
              </a:r>
              <a:endParaRPr kumimoji="1" lang="ja-JP" altLang="en-US" sz="2400" b="1"/>
            </a:p>
          </p:txBody>
        </p:sp>
        <p:sp>
          <p:nvSpPr>
            <p:cNvPr id="17" name="角丸四角形 16">
              <a:extLst>
                <a:ext uri="{FF2B5EF4-FFF2-40B4-BE49-F238E27FC236}">
                  <a16:creationId xmlns:a16="http://schemas.microsoft.com/office/drawing/2014/main" id="{97BDDD6E-B211-02FA-591E-678BE636CB9C}"/>
                </a:ext>
              </a:extLst>
            </p:cNvPr>
            <p:cNvSpPr/>
            <p:nvPr/>
          </p:nvSpPr>
          <p:spPr>
            <a:xfrm>
              <a:off x="4362990" y="3089261"/>
              <a:ext cx="1692000" cy="9144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Loop Optimization</a:t>
              </a:r>
              <a:endParaRPr kumimoji="1" lang="ja-JP" altLang="en-US" b="1"/>
            </a:p>
          </p:txBody>
        </p:sp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0D5C2B8F-8D20-3F34-1544-AAC14AF5D9FF}"/>
                </a:ext>
              </a:extLst>
            </p:cNvPr>
            <p:cNvSpPr/>
            <p:nvPr/>
          </p:nvSpPr>
          <p:spPr>
            <a:xfrm>
              <a:off x="6128408" y="3089261"/>
              <a:ext cx="1836000" cy="9144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Parallelization</a:t>
              </a:r>
              <a:endParaRPr kumimoji="1" lang="ja-JP" altLang="en-US" b="1"/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19B41890-A9DD-0E8C-64A8-4B38EAD6E5B1}"/>
                </a:ext>
              </a:extLst>
            </p:cNvPr>
            <p:cNvCxnSpPr>
              <a:stCxn id="2" idx="2"/>
              <a:endCxn id="10" idx="0"/>
            </p:cNvCxnSpPr>
            <p:nvPr/>
          </p:nvCxnSpPr>
          <p:spPr>
            <a:xfrm>
              <a:off x="4114907" y="2085704"/>
              <a:ext cx="0" cy="39525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789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9C61D14-AD28-1AE0-A653-B7B9A6020855}"/>
              </a:ext>
            </a:extLst>
          </p:cNvPr>
          <p:cNvGrpSpPr/>
          <p:nvPr/>
        </p:nvGrpSpPr>
        <p:grpSpPr>
          <a:xfrm>
            <a:off x="172016" y="481238"/>
            <a:ext cx="7920000" cy="2700000"/>
            <a:chOff x="172016" y="481238"/>
            <a:chExt cx="7920000" cy="2700000"/>
          </a:xfrm>
        </p:grpSpPr>
        <p:sp>
          <p:nvSpPr>
            <p:cNvPr id="2" name="角丸四角形 1">
              <a:extLst>
                <a:ext uri="{FF2B5EF4-FFF2-40B4-BE49-F238E27FC236}">
                  <a16:creationId xmlns:a16="http://schemas.microsoft.com/office/drawing/2014/main" id="{EE0F68AE-0FD6-AED1-B213-4B611D087424}"/>
                </a:ext>
              </a:extLst>
            </p:cNvPr>
            <p:cNvSpPr/>
            <p:nvPr/>
          </p:nvSpPr>
          <p:spPr>
            <a:xfrm>
              <a:off x="172016" y="481238"/>
              <a:ext cx="7920000" cy="27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01BF077B-DD6A-89F2-F796-FE40C9904E02}"/>
                </a:ext>
              </a:extLst>
            </p:cNvPr>
            <p:cNvSpPr/>
            <p:nvPr/>
          </p:nvSpPr>
          <p:spPr>
            <a:xfrm>
              <a:off x="3052016" y="1603875"/>
              <a:ext cx="2160000" cy="9144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GPU</a:t>
              </a:r>
              <a:br>
                <a:rPr kumimoji="1" lang="en-US" altLang="ja-JP" b="1" dirty="0"/>
              </a:br>
              <a:r>
                <a:rPr kumimoji="1" lang="en-US" altLang="ja-JP" b="1" dirty="0"/>
                <a:t>CUDA/OpenCL/</a:t>
              </a:r>
              <a:br>
                <a:rPr kumimoji="1" lang="en-US" altLang="ja-JP" b="1" dirty="0"/>
              </a:br>
              <a:r>
                <a:rPr kumimoji="1" lang="en-US" altLang="ja-JP" b="1" dirty="0"/>
                <a:t>Metal…</a:t>
              </a:r>
              <a:endParaRPr kumimoji="1" lang="ja-JP" altLang="en-US" b="1"/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482CF487-6C43-635E-4740-0D5CA9B2B35E}"/>
                </a:ext>
              </a:extLst>
            </p:cNvPr>
            <p:cNvSpPr/>
            <p:nvPr/>
          </p:nvSpPr>
          <p:spPr>
            <a:xfrm>
              <a:off x="5600825" y="1603875"/>
              <a:ext cx="2160000" cy="9144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Accelerator Backends</a:t>
              </a:r>
              <a:endParaRPr kumimoji="1" lang="ja-JP" altLang="en-US" b="1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A94527F-3BEC-FA97-AC2F-3871564C3D30}"/>
                </a:ext>
              </a:extLst>
            </p:cNvPr>
            <p:cNvGrpSpPr/>
            <p:nvPr/>
          </p:nvGrpSpPr>
          <p:grpSpPr>
            <a:xfrm>
              <a:off x="503206" y="1096178"/>
              <a:ext cx="2160000" cy="1929794"/>
              <a:chOff x="503206" y="1096178"/>
              <a:chExt cx="2160000" cy="1929794"/>
            </a:xfrm>
          </p:grpSpPr>
          <p:sp>
            <p:nvSpPr>
              <p:cNvPr id="3" name="角丸四角形 2">
                <a:extLst>
                  <a:ext uri="{FF2B5EF4-FFF2-40B4-BE49-F238E27FC236}">
                    <a16:creationId xmlns:a16="http://schemas.microsoft.com/office/drawing/2014/main" id="{D0A58ACB-8737-C52C-8849-5482BD6122B9}"/>
                  </a:ext>
                </a:extLst>
              </p:cNvPr>
              <p:cNvSpPr/>
              <p:nvPr/>
            </p:nvSpPr>
            <p:spPr>
              <a:xfrm>
                <a:off x="503206" y="2111572"/>
                <a:ext cx="2160000" cy="9144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/>
                  <a:t>CPU</a:t>
                </a:r>
                <a:br>
                  <a:rPr kumimoji="1" lang="en-US" altLang="ja-JP" b="1" dirty="0"/>
                </a:br>
                <a:r>
                  <a:rPr kumimoji="1" lang="en-US" altLang="ja-JP" b="1" dirty="0"/>
                  <a:t>x86/ARM…</a:t>
                </a:r>
                <a:endParaRPr kumimoji="1" lang="ja-JP" altLang="en-US" b="1"/>
              </a:p>
            </p:txBody>
          </p:sp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6716E380-2830-949F-5E0C-FC3DEE49A6CC}"/>
                  </a:ext>
                </a:extLst>
              </p:cNvPr>
              <p:cNvSpPr/>
              <p:nvPr/>
            </p:nvSpPr>
            <p:spPr>
              <a:xfrm>
                <a:off x="503206" y="1096178"/>
                <a:ext cx="2160000" cy="9144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/>
                  <a:t>LLVM</a:t>
                </a:r>
                <a:endParaRPr kumimoji="1" lang="ja-JP" altLang="en-US" b="1"/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7660C360-14B4-E342-0536-B96AD58C74D6}"/>
                  </a:ext>
                </a:extLst>
              </p:cNvPr>
              <p:cNvCxnSpPr>
                <a:stCxn id="4" idx="2"/>
                <a:endCxn id="3" idx="0"/>
              </p:cNvCxnSpPr>
              <p:nvPr/>
            </p:nvCxnSpPr>
            <p:spPr>
              <a:xfrm>
                <a:off x="1583206" y="2010578"/>
                <a:ext cx="0" cy="1009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1E0E3D1-EC76-16C1-5F51-1113DC99BD41}"/>
                </a:ext>
              </a:extLst>
            </p:cNvPr>
            <p:cNvSpPr txBox="1"/>
            <p:nvPr/>
          </p:nvSpPr>
          <p:spPr>
            <a:xfrm>
              <a:off x="3580615" y="634513"/>
              <a:ext cx="1102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/>
                <a:t>Target</a:t>
              </a:r>
              <a:endParaRPr kumimoji="1" lang="ja-JP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301087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D0DD0BE-8AA4-5836-F743-50B430E36DD6}"/>
              </a:ext>
            </a:extLst>
          </p:cNvPr>
          <p:cNvGrpSpPr/>
          <p:nvPr/>
        </p:nvGrpSpPr>
        <p:grpSpPr>
          <a:xfrm>
            <a:off x="124691" y="0"/>
            <a:ext cx="7920001" cy="9802148"/>
            <a:chOff x="2135999" y="0"/>
            <a:chExt cx="7920001" cy="9802148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A268B09-4193-0F1A-69D2-E0743CF4711E}"/>
                </a:ext>
              </a:extLst>
            </p:cNvPr>
            <p:cNvGrpSpPr/>
            <p:nvPr/>
          </p:nvGrpSpPr>
          <p:grpSpPr>
            <a:xfrm>
              <a:off x="2135999" y="0"/>
              <a:ext cx="7920000" cy="2700000"/>
              <a:chOff x="394666" y="305801"/>
              <a:chExt cx="7920000" cy="2700000"/>
            </a:xfrm>
          </p:grpSpPr>
          <p:sp>
            <p:nvSpPr>
              <p:cNvPr id="9" name="角丸四角形 8">
                <a:extLst>
                  <a:ext uri="{FF2B5EF4-FFF2-40B4-BE49-F238E27FC236}">
                    <a16:creationId xmlns:a16="http://schemas.microsoft.com/office/drawing/2014/main" id="{D4B918D5-9A9C-A24C-7B9A-33802970A6DA}"/>
                  </a:ext>
                </a:extLst>
              </p:cNvPr>
              <p:cNvSpPr/>
              <p:nvPr/>
            </p:nvSpPr>
            <p:spPr>
              <a:xfrm>
                <a:off x="394666" y="305801"/>
                <a:ext cx="7920000" cy="270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3712772A-F9E5-6100-D2BF-074D4D9BFB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54666" y="1030047"/>
                <a:ext cx="7200000" cy="1690169"/>
                <a:chOff x="142875" y="1593850"/>
                <a:chExt cx="5495925" cy="1290145"/>
              </a:xfrm>
            </p:grpSpPr>
            <p:pic>
              <p:nvPicPr>
                <p:cNvPr id="3" name="図 2">
                  <a:extLst>
                    <a:ext uri="{FF2B5EF4-FFF2-40B4-BE49-F238E27FC236}">
                      <a16:creationId xmlns:a16="http://schemas.microsoft.com/office/drawing/2014/main" id="{BDD92EFF-0FD1-A1D1-8376-FB19D0093F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42875" y="1631950"/>
                  <a:ext cx="1892300" cy="469900"/>
                </a:xfrm>
                <a:prstGeom prst="rect">
                  <a:avLst/>
                </a:prstGeom>
              </p:spPr>
            </p:pic>
            <p:pic>
              <p:nvPicPr>
                <p:cNvPr id="4" name="図 3">
                  <a:extLst>
                    <a:ext uri="{FF2B5EF4-FFF2-40B4-BE49-F238E27FC236}">
                      <a16:creationId xmlns:a16="http://schemas.microsoft.com/office/drawing/2014/main" id="{59B0E920-2022-2A50-E857-92BFF3DB29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2268537" y="1625600"/>
                  <a:ext cx="1638300" cy="482600"/>
                </a:xfrm>
                <a:prstGeom prst="rect">
                  <a:avLst/>
                </a:prstGeom>
              </p:spPr>
            </p:pic>
            <p:pic>
              <p:nvPicPr>
                <p:cNvPr id="5" name="図 4">
                  <a:extLst>
                    <a:ext uri="{FF2B5EF4-FFF2-40B4-BE49-F238E27FC236}">
                      <a16:creationId xmlns:a16="http://schemas.microsoft.com/office/drawing/2014/main" id="{218EF579-DC21-9B3D-44DC-FD28571F4A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140200" y="1593850"/>
                  <a:ext cx="1498600" cy="546100"/>
                </a:xfrm>
                <a:prstGeom prst="rect">
                  <a:avLst/>
                </a:prstGeom>
              </p:spPr>
            </p:pic>
            <p:pic>
              <p:nvPicPr>
                <p:cNvPr id="6" name="図 5">
                  <a:extLst>
                    <a:ext uri="{FF2B5EF4-FFF2-40B4-BE49-F238E27FC236}">
                      <a16:creationId xmlns:a16="http://schemas.microsoft.com/office/drawing/2014/main" id="{2BBA05B3-7990-AE39-7DC8-6B9A66663B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55575" y="2331545"/>
                  <a:ext cx="1485900" cy="520700"/>
                </a:xfrm>
                <a:prstGeom prst="rect">
                  <a:avLst/>
                </a:prstGeom>
              </p:spPr>
            </p:pic>
            <p:pic>
              <p:nvPicPr>
                <p:cNvPr id="7" name="図 6">
                  <a:extLst>
                    <a:ext uri="{FF2B5EF4-FFF2-40B4-BE49-F238E27FC236}">
                      <a16:creationId xmlns:a16="http://schemas.microsoft.com/office/drawing/2014/main" id="{273E41F2-B8C0-4B16-24E6-1DB0FB36FA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900238" y="2306145"/>
                  <a:ext cx="1587500" cy="571500"/>
                </a:xfrm>
                <a:prstGeom prst="rect">
                  <a:avLst/>
                </a:prstGeom>
              </p:spPr>
            </p:pic>
            <p:pic>
              <p:nvPicPr>
                <p:cNvPr id="8" name="図 7">
                  <a:extLst>
                    <a:ext uri="{FF2B5EF4-FFF2-40B4-BE49-F238E27FC236}">
                      <a16:creationId xmlns:a16="http://schemas.microsoft.com/office/drawing/2014/main" id="{EE0D5813-D802-F74A-2F09-FFB135C88B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746500" y="2299795"/>
                  <a:ext cx="1892300" cy="584200"/>
                </a:xfrm>
                <a:prstGeom prst="rect">
                  <a:avLst/>
                </a:prstGeom>
              </p:spPr>
            </p:pic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A960106-007A-D2A6-E82B-A00680DF9D23}"/>
                  </a:ext>
                </a:extLst>
              </p:cNvPr>
              <p:cNvSpPr txBox="1"/>
              <p:nvPr/>
            </p:nvSpPr>
            <p:spPr>
              <a:xfrm>
                <a:off x="3573427" y="461880"/>
                <a:ext cx="15624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DL Model</a:t>
                </a:r>
                <a:endParaRPr kumimoji="1" lang="ja-JP" altLang="en-US" sz="2400" b="1"/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07EBE2B-FB84-E0FC-AF3B-B01215A748D5}"/>
                </a:ext>
              </a:extLst>
            </p:cNvPr>
            <p:cNvGrpSpPr/>
            <p:nvPr/>
          </p:nvGrpSpPr>
          <p:grpSpPr>
            <a:xfrm>
              <a:off x="2136000" y="3081274"/>
              <a:ext cx="7920000" cy="3639600"/>
              <a:chOff x="2136000" y="1609200"/>
              <a:chExt cx="7920000" cy="3639600"/>
            </a:xfrm>
          </p:grpSpPr>
          <p:sp>
            <p:nvSpPr>
              <p:cNvPr id="15" name="角丸四角形 14">
                <a:extLst>
                  <a:ext uri="{FF2B5EF4-FFF2-40B4-BE49-F238E27FC236}">
                    <a16:creationId xmlns:a16="http://schemas.microsoft.com/office/drawing/2014/main" id="{86805971-9BBE-625E-B9A8-E3B180EDD93E}"/>
                  </a:ext>
                </a:extLst>
              </p:cNvPr>
              <p:cNvSpPr/>
              <p:nvPr/>
            </p:nvSpPr>
            <p:spPr>
              <a:xfrm>
                <a:off x="2136000" y="1609200"/>
                <a:ext cx="7920000" cy="36396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B59AE9F7-4DB0-38FF-6BEF-23566253CA29}"/>
                  </a:ext>
                </a:extLst>
              </p:cNvPr>
              <p:cNvGrpSpPr/>
              <p:nvPr/>
            </p:nvGrpSpPr>
            <p:grpSpPr>
              <a:xfrm>
                <a:off x="2495999" y="2737510"/>
                <a:ext cx="7200000" cy="681254"/>
                <a:chOff x="1123360" y="1813974"/>
                <a:chExt cx="7200000" cy="681254"/>
              </a:xfrm>
            </p:grpSpPr>
            <p:pic>
              <p:nvPicPr>
                <p:cNvPr id="24" name="Picture 2">
                  <a:extLst>
                    <a:ext uri="{FF2B5EF4-FFF2-40B4-BE49-F238E27FC236}">
                      <a16:creationId xmlns:a16="http://schemas.microsoft.com/office/drawing/2014/main" id="{5E3B98B6-4A40-5F2E-B21F-FC98305F01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clrChange>
                    <a:clrFrom>
                      <a:srgbClr val="FFFFFF">
                        <a:alpha val="0"/>
                      </a:srgbClr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3360" y="1813974"/>
                  <a:ext cx="906347" cy="6812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図 24">
                  <a:extLst>
                    <a:ext uri="{FF2B5EF4-FFF2-40B4-BE49-F238E27FC236}">
                      <a16:creationId xmlns:a16="http://schemas.microsoft.com/office/drawing/2014/main" id="{69831904-89B7-18D0-098F-B1FAA1D3E0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253770" y="1866378"/>
                  <a:ext cx="2069590" cy="576446"/>
                </a:xfrm>
                <a:prstGeom prst="rect">
                  <a:avLst/>
                </a:prstGeom>
              </p:spPr>
            </p:pic>
            <p:pic>
              <p:nvPicPr>
                <p:cNvPr id="26" name="図 25">
                  <a:extLst>
                    <a:ext uri="{FF2B5EF4-FFF2-40B4-BE49-F238E27FC236}">
                      <a16:creationId xmlns:a16="http://schemas.microsoft.com/office/drawing/2014/main" id="{B5DDFED1-9394-B51E-37F1-2D5AD10773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2865412" y="1813974"/>
                  <a:ext cx="2552652" cy="681254"/>
                </a:xfrm>
                <a:prstGeom prst="rect">
                  <a:avLst/>
                </a:prstGeom>
              </p:spPr>
            </p:pic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0966C7D1-4E05-9939-F55B-4DA967CBA2C9}"/>
                  </a:ext>
                </a:extLst>
              </p:cNvPr>
              <p:cNvGrpSpPr/>
              <p:nvPr/>
            </p:nvGrpSpPr>
            <p:grpSpPr>
              <a:xfrm>
                <a:off x="2523081" y="3985445"/>
                <a:ext cx="7145837" cy="786063"/>
                <a:chOff x="1177523" y="2770806"/>
                <a:chExt cx="7145837" cy="786063"/>
              </a:xfrm>
            </p:grpSpPr>
            <p:pic>
              <p:nvPicPr>
                <p:cNvPr id="19" name="図 18">
                  <a:extLst>
                    <a:ext uri="{FF2B5EF4-FFF2-40B4-BE49-F238E27FC236}">
                      <a16:creationId xmlns:a16="http://schemas.microsoft.com/office/drawing/2014/main" id="{7AE06FF6-6624-A3F1-3871-EA42A0CFD5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100763" y="2823211"/>
                  <a:ext cx="2074966" cy="681254"/>
                </a:xfrm>
                <a:prstGeom prst="rect">
                  <a:avLst/>
                </a:prstGeom>
              </p:spPr>
            </p:pic>
            <p:grpSp>
              <p:nvGrpSpPr>
                <p:cNvPr id="20" name="グループ化 19">
                  <a:extLst>
                    <a:ext uri="{FF2B5EF4-FFF2-40B4-BE49-F238E27FC236}">
                      <a16:creationId xmlns:a16="http://schemas.microsoft.com/office/drawing/2014/main" id="{3698A1DE-3AB4-1F7F-FCA5-9BA77858B3A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373041" y="2770806"/>
                  <a:ext cx="1950319" cy="786063"/>
                  <a:chOff x="5337027" y="4897438"/>
                  <a:chExt cx="4316908" cy="1739900"/>
                </a:xfrm>
              </p:grpSpPr>
              <p:pic>
                <p:nvPicPr>
                  <p:cNvPr id="22" name="Picture 8">
                    <a:extLst>
                      <a:ext uri="{FF2B5EF4-FFF2-40B4-BE49-F238E27FC236}">
                        <a16:creationId xmlns:a16="http://schemas.microsoft.com/office/drawing/2014/main" id="{F5A6C4A7-64DB-7565-8541-F38C6207522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415" t="3134" r="24511" b="35977"/>
                  <a:stretch/>
                </p:blipFill>
                <p:spPr bwMode="auto">
                  <a:xfrm>
                    <a:off x="5337027" y="4897438"/>
                    <a:ext cx="1459408" cy="17399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" name="Picture 8">
                    <a:extLst>
                      <a:ext uri="{FF2B5EF4-FFF2-40B4-BE49-F238E27FC236}">
                        <a16:creationId xmlns:a16="http://schemas.microsoft.com/office/drawing/2014/main" id="{96408766-12C6-E83F-A7E3-319BA883974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59778"/>
                  <a:stretch/>
                </p:blipFill>
                <p:spPr bwMode="auto">
                  <a:xfrm>
                    <a:off x="6796435" y="5185400"/>
                    <a:ext cx="2857500" cy="11493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21" name="Picture 10">
                  <a:extLst>
                    <a:ext uri="{FF2B5EF4-FFF2-40B4-BE49-F238E27FC236}">
                      <a16:creationId xmlns:a16="http://schemas.microsoft.com/office/drawing/2014/main" id="{1DA243FA-5A13-F6F9-5725-2A0B14DE1D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90" t="11073" r="5077" b="14450"/>
                <a:stretch/>
              </p:blipFill>
              <p:spPr bwMode="auto">
                <a:xfrm>
                  <a:off x="1177523" y="2875615"/>
                  <a:ext cx="2725928" cy="576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5582A56-BD17-B252-5B97-730FF6F041F2}"/>
                  </a:ext>
                </a:extLst>
              </p:cNvPr>
              <p:cNvSpPr txBox="1"/>
              <p:nvPr/>
            </p:nvSpPr>
            <p:spPr>
              <a:xfrm>
                <a:off x="5091558" y="1709164"/>
                <a:ext cx="2008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DL Compiler</a:t>
                </a:r>
                <a:endParaRPr kumimoji="1" lang="ja-JP" altLang="en-US" sz="2400" b="1"/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B8D32A80-19BB-E8B2-BA26-1A58EF455AEA}"/>
                </a:ext>
              </a:extLst>
            </p:cNvPr>
            <p:cNvGrpSpPr/>
            <p:nvPr/>
          </p:nvGrpSpPr>
          <p:grpSpPr>
            <a:xfrm>
              <a:off x="2135999" y="7102148"/>
              <a:ext cx="7920000" cy="2700000"/>
              <a:chOff x="172016" y="481238"/>
              <a:chExt cx="7920000" cy="2700000"/>
            </a:xfrm>
          </p:grpSpPr>
          <p:sp>
            <p:nvSpPr>
              <p:cNvPr id="28" name="角丸四角形 27">
                <a:extLst>
                  <a:ext uri="{FF2B5EF4-FFF2-40B4-BE49-F238E27FC236}">
                    <a16:creationId xmlns:a16="http://schemas.microsoft.com/office/drawing/2014/main" id="{470A4A88-FCFF-4616-8F29-F2F7CFA75C89}"/>
                  </a:ext>
                </a:extLst>
              </p:cNvPr>
              <p:cNvSpPr/>
              <p:nvPr/>
            </p:nvSpPr>
            <p:spPr>
              <a:xfrm>
                <a:off x="172016" y="481238"/>
                <a:ext cx="7920000" cy="270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角丸四角形 28">
                <a:extLst>
                  <a:ext uri="{FF2B5EF4-FFF2-40B4-BE49-F238E27FC236}">
                    <a16:creationId xmlns:a16="http://schemas.microsoft.com/office/drawing/2014/main" id="{224D99E7-4716-20FF-6327-1E5E38669EF8}"/>
                  </a:ext>
                </a:extLst>
              </p:cNvPr>
              <p:cNvSpPr/>
              <p:nvPr/>
            </p:nvSpPr>
            <p:spPr>
              <a:xfrm>
                <a:off x="3052016" y="1603875"/>
                <a:ext cx="2160000" cy="9144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/>
                  <a:t>GPU</a:t>
                </a:r>
                <a:br>
                  <a:rPr kumimoji="1" lang="en-US" altLang="ja-JP" b="1" dirty="0"/>
                </a:br>
                <a:r>
                  <a:rPr kumimoji="1" lang="en-US" altLang="ja-JP" b="1" dirty="0"/>
                  <a:t>CUDA/OpenCL/</a:t>
                </a:r>
                <a:br>
                  <a:rPr kumimoji="1" lang="en-US" altLang="ja-JP" b="1" dirty="0"/>
                </a:br>
                <a:r>
                  <a:rPr kumimoji="1" lang="en-US" altLang="ja-JP" b="1" dirty="0"/>
                  <a:t>Metal…</a:t>
                </a:r>
                <a:endParaRPr kumimoji="1" lang="ja-JP" altLang="en-US" b="1"/>
              </a:p>
            </p:txBody>
          </p:sp>
          <p:sp>
            <p:nvSpPr>
              <p:cNvPr id="30" name="角丸四角形 29">
                <a:extLst>
                  <a:ext uri="{FF2B5EF4-FFF2-40B4-BE49-F238E27FC236}">
                    <a16:creationId xmlns:a16="http://schemas.microsoft.com/office/drawing/2014/main" id="{1301400C-1F94-C59F-CD2A-99C439066811}"/>
                  </a:ext>
                </a:extLst>
              </p:cNvPr>
              <p:cNvSpPr/>
              <p:nvPr/>
            </p:nvSpPr>
            <p:spPr>
              <a:xfrm>
                <a:off x="5600825" y="1603875"/>
                <a:ext cx="2160000" cy="9144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/>
                  <a:t>Accelerator Backends</a:t>
                </a:r>
                <a:endParaRPr kumimoji="1" lang="ja-JP" altLang="en-US" b="1"/>
              </a:p>
            </p:txBody>
          </p: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0EF933CB-2A20-C567-6020-B40D0A62CBF1}"/>
                  </a:ext>
                </a:extLst>
              </p:cNvPr>
              <p:cNvGrpSpPr/>
              <p:nvPr/>
            </p:nvGrpSpPr>
            <p:grpSpPr>
              <a:xfrm>
                <a:off x="503206" y="1096178"/>
                <a:ext cx="2160000" cy="1929794"/>
                <a:chOff x="503206" y="1096178"/>
                <a:chExt cx="2160000" cy="1929794"/>
              </a:xfrm>
            </p:grpSpPr>
            <p:sp>
              <p:nvSpPr>
                <p:cNvPr id="33" name="角丸四角形 32">
                  <a:extLst>
                    <a:ext uri="{FF2B5EF4-FFF2-40B4-BE49-F238E27FC236}">
                      <a16:creationId xmlns:a16="http://schemas.microsoft.com/office/drawing/2014/main" id="{CF9F9004-41E2-6A8E-2E41-23EEFDE3585D}"/>
                    </a:ext>
                  </a:extLst>
                </p:cNvPr>
                <p:cNvSpPr/>
                <p:nvPr/>
              </p:nvSpPr>
              <p:spPr>
                <a:xfrm>
                  <a:off x="503206" y="2111572"/>
                  <a:ext cx="2160000" cy="91440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b="1" dirty="0"/>
                    <a:t>CPU</a:t>
                  </a:r>
                  <a:br>
                    <a:rPr kumimoji="1" lang="en-US" altLang="ja-JP" b="1" dirty="0"/>
                  </a:br>
                  <a:r>
                    <a:rPr kumimoji="1" lang="en-US" altLang="ja-JP" b="1" dirty="0"/>
                    <a:t>x86/ARM…</a:t>
                  </a:r>
                  <a:endParaRPr kumimoji="1" lang="ja-JP" altLang="en-US" b="1"/>
                </a:p>
              </p:txBody>
            </p:sp>
            <p:sp>
              <p:nvSpPr>
                <p:cNvPr id="34" name="角丸四角形 33">
                  <a:extLst>
                    <a:ext uri="{FF2B5EF4-FFF2-40B4-BE49-F238E27FC236}">
                      <a16:creationId xmlns:a16="http://schemas.microsoft.com/office/drawing/2014/main" id="{1551652C-ABC3-DFC8-5C76-FD77229BF1D3}"/>
                    </a:ext>
                  </a:extLst>
                </p:cNvPr>
                <p:cNvSpPr/>
                <p:nvPr/>
              </p:nvSpPr>
              <p:spPr>
                <a:xfrm>
                  <a:off x="503206" y="1096178"/>
                  <a:ext cx="2160000" cy="91440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b="1" dirty="0"/>
                    <a:t>LLVM</a:t>
                  </a:r>
                  <a:endParaRPr kumimoji="1" lang="ja-JP" altLang="en-US" b="1"/>
                </a:p>
              </p:txBody>
            </p: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0190DC4-83EF-3B02-BA75-DCE69CCEA5B5}"/>
                    </a:ext>
                  </a:extLst>
                </p:cNvPr>
                <p:cNvCxnSpPr>
                  <a:stCxn id="34" idx="2"/>
                  <a:endCxn id="33" idx="0"/>
                </p:cNvCxnSpPr>
                <p:nvPr/>
              </p:nvCxnSpPr>
              <p:spPr>
                <a:xfrm>
                  <a:off x="1583206" y="2010578"/>
                  <a:ext cx="0" cy="1009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07B8E66-1B62-4FF2-151E-F23124A5B447}"/>
                  </a:ext>
                </a:extLst>
              </p:cNvPr>
              <p:cNvSpPr txBox="1"/>
              <p:nvPr/>
            </p:nvSpPr>
            <p:spPr>
              <a:xfrm>
                <a:off x="3580615" y="634513"/>
                <a:ext cx="11028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Target</a:t>
                </a:r>
                <a:endParaRPr kumimoji="1" lang="ja-JP" altLang="en-US" sz="2400" b="1"/>
              </a:p>
            </p:txBody>
          </p:sp>
        </p:grp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454644B5-44B1-102C-8947-7F4E7F036A8B}"/>
                </a:ext>
              </a:extLst>
            </p:cNvPr>
            <p:cNvCxnSpPr>
              <a:stCxn id="9" idx="2"/>
              <a:endCxn id="15" idx="0"/>
            </p:cNvCxnSpPr>
            <p:nvPr/>
          </p:nvCxnSpPr>
          <p:spPr>
            <a:xfrm>
              <a:off x="6095999" y="2700000"/>
              <a:ext cx="1" cy="38127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23B41214-F66D-1F52-2910-F31E6DACF6F5}"/>
                </a:ext>
              </a:extLst>
            </p:cNvPr>
            <p:cNvCxnSpPr>
              <a:stCxn id="15" idx="2"/>
              <a:endCxn id="28" idx="0"/>
            </p:cNvCxnSpPr>
            <p:nvPr/>
          </p:nvCxnSpPr>
          <p:spPr>
            <a:xfrm flipH="1">
              <a:off x="6095999" y="6720874"/>
              <a:ext cx="1" cy="38127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6400C88F-E09F-380D-BCB2-21B875CE9261}"/>
              </a:ext>
            </a:extLst>
          </p:cNvPr>
          <p:cNvGrpSpPr/>
          <p:nvPr/>
        </p:nvGrpSpPr>
        <p:grpSpPr>
          <a:xfrm>
            <a:off x="8704032" y="3073211"/>
            <a:ext cx="7920000" cy="3635253"/>
            <a:chOff x="154907" y="465704"/>
            <a:chExt cx="7920000" cy="3635253"/>
          </a:xfrm>
        </p:grpSpPr>
        <p:sp>
          <p:nvSpPr>
            <p:cNvPr id="42" name="角丸四角形 41">
              <a:extLst>
                <a:ext uri="{FF2B5EF4-FFF2-40B4-BE49-F238E27FC236}">
                  <a16:creationId xmlns:a16="http://schemas.microsoft.com/office/drawing/2014/main" id="{4DF45512-E906-6CF3-5F40-C32575A8C4F6}"/>
                </a:ext>
              </a:extLst>
            </p:cNvPr>
            <p:cNvSpPr/>
            <p:nvPr/>
          </p:nvSpPr>
          <p:spPr>
            <a:xfrm>
              <a:off x="154907" y="465704"/>
              <a:ext cx="7920000" cy="162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角丸四角形 42">
              <a:extLst>
                <a:ext uri="{FF2B5EF4-FFF2-40B4-BE49-F238E27FC236}">
                  <a16:creationId xmlns:a16="http://schemas.microsoft.com/office/drawing/2014/main" id="{1ECD2534-D0D6-2B1A-3FD5-2BE07FFE8EBB}"/>
                </a:ext>
              </a:extLst>
            </p:cNvPr>
            <p:cNvSpPr/>
            <p:nvPr/>
          </p:nvSpPr>
          <p:spPr>
            <a:xfrm>
              <a:off x="413765" y="1080635"/>
              <a:ext cx="2160000" cy="9144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Graph</a:t>
              </a:r>
              <a:br>
                <a:rPr kumimoji="1" lang="en-US" altLang="ja-JP" b="1" dirty="0"/>
              </a:br>
              <a:r>
                <a:rPr kumimoji="1" lang="en-US" altLang="ja-JP" b="1" dirty="0"/>
                <a:t>Optimizations</a:t>
              </a:r>
              <a:endParaRPr kumimoji="1" lang="ja-JP" altLang="en-US" b="1"/>
            </a:p>
          </p:txBody>
        </p:sp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B5D25F99-4896-02A5-4134-B3ADBBB50873}"/>
                </a:ext>
              </a:extLst>
            </p:cNvPr>
            <p:cNvSpPr/>
            <p:nvPr/>
          </p:nvSpPr>
          <p:spPr>
            <a:xfrm>
              <a:off x="3041755" y="1080635"/>
              <a:ext cx="2160000" cy="9144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Operator Fusion</a:t>
              </a:r>
              <a:endParaRPr kumimoji="1" lang="ja-JP" altLang="en-US" b="1"/>
            </a:p>
          </p:txBody>
        </p:sp>
        <p:sp>
          <p:nvSpPr>
            <p:cNvPr id="45" name="角丸四角形 44">
              <a:extLst>
                <a:ext uri="{FF2B5EF4-FFF2-40B4-BE49-F238E27FC236}">
                  <a16:creationId xmlns:a16="http://schemas.microsoft.com/office/drawing/2014/main" id="{E595A521-4C7D-E71C-53E0-D7FC4C315B81}"/>
                </a:ext>
              </a:extLst>
            </p:cNvPr>
            <p:cNvSpPr/>
            <p:nvPr/>
          </p:nvSpPr>
          <p:spPr>
            <a:xfrm>
              <a:off x="5669745" y="1080635"/>
              <a:ext cx="2160000" cy="9144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Layout Conversion</a:t>
              </a:r>
              <a:endParaRPr kumimoji="1" lang="ja-JP" altLang="en-US" b="1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E6842F8-3150-383F-6440-1DD0AEFA0702}"/>
                </a:ext>
              </a:extLst>
            </p:cNvPr>
            <p:cNvSpPr txBox="1"/>
            <p:nvPr/>
          </p:nvSpPr>
          <p:spPr>
            <a:xfrm>
              <a:off x="3098077" y="545714"/>
              <a:ext cx="20473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/>
                <a:t>High-level IR</a:t>
              </a:r>
              <a:endParaRPr kumimoji="1" lang="ja-JP" altLang="en-US" sz="2400" b="1"/>
            </a:p>
          </p:txBody>
        </p:sp>
        <p:sp>
          <p:nvSpPr>
            <p:cNvPr id="47" name="角丸四角形 46">
              <a:extLst>
                <a:ext uri="{FF2B5EF4-FFF2-40B4-BE49-F238E27FC236}">
                  <a16:creationId xmlns:a16="http://schemas.microsoft.com/office/drawing/2014/main" id="{07E53BB7-A7A2-3727-C65B-0743053D55D0}"/>
                </a:ext>
              </a:extLst>
            </p:cNvPr>
            <p:cNvSpPr/>
            <p:nvPr/>
          </p:nvSpPr>
          <p:spPr>
            <a:xfrm>
              <a:off x="154907" y="2480957"/>
              <a:ext cx="7920000" cy="162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角丸四角形 47">
              <a:extLst>
                <a:ext uri="{FF2B5EF4-FFF2-40B4-BE49-F238E27FC236}">
                  <a16:creationId xmlns:a16="http://schemas.microsoft.com/office/drawing/2014/main" id="{54C28E3E-2000-7789-5711-AC267AD7CFED}"/>
                </a:ext>
              </a:extLst>
            </p:cNvPr>
            <p:cNvSpPr/>
            <p:nvPr/>
          </p:nvSpPr>
          <p:spPr>
            <a:xfrm>
              <a:off x="254739" y="3089261"/>
              <a:ext cx="1332000" cy="9144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Hardware Intrinsic Mapping</a:t>
              </a:r>
              <a:endParaRPr kumimoji="1" lang="ja-JP" altLang="en-US" b="1"/>
            </a:p>
          </p:txBody>
        </p:sp>
        <p:sp>
          <p:nvSpPr>
            <p:cNvPr id="49" name="角丸四角形 48">
              <a:extLst>
                <a:ext uri="{FF2B5EF4-FFF2-40B4-BE49-F238E27FC236}">
                  <a16:creationId xmlns:a16="http://schemas.microsoft.com/office/drawing/2014/main" id="{A89A039A-39C3-0DFB-295D-2FB8FD6082E5}"/>
                </a:ext>
              </a:extLst>
            </p:cNvPr>
            <p:cNvSpPr/>
            <p:nvPr/>
          </p:nvSpPr>
          <p:spPr>
            <a:xfrm>
              <a:off x="1660156" y="3089261"/>
              <a:ext cx="1404000" cy="9144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Memory Allocation</a:t>
              </a:r>
              <a:endParaRPr kumimoji="1" lang="ja-JP" altLang="en-US" b="1"/>
            </a:p>
          </p:txBody>
        </p:sp>
        <p:sp>
          <p:nvSpPr>
            <p:cNvPr id="50" name="角丸四角形 49">
              <a:extLst>
                <a:ext uri="{FF2B5EF4-FFF2-40B4-BE49-F238E27FC236}">
                  <a16:creationId xmlns:a16="http://schemas.microsoft.com/office/drawing/2014/main" id="{D1120782-A902-4A10-774E-184B8777B319}"/>
                </a:ext>
              </a:extLst>
            </p:cNvPr>
            <p:cNvSpPr/>
            <p:nvPr/>
          </p:nvSpPr>
          <p:spPr>
            <a:xfrm>
              <a:off x="3137573" y="3089261"/>
              <a:ext cx="1152000" cy="9144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Memory Latency Hiding</a:t>
              </a:r>
              <a:endParaRPr kumimoji="1" lang="ja-JP" altLang="en-US" b="1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E7D5AAA-7432-EB8A-4434-0422BBB64C39}"/>
                </a:ext>
              </a:extLst>
            </p:cNvPr>
            <p:cNvSpPr txBox="1"/>
            <p:nvPr/>
          </p:nvSpPr>
          <p:spPr>
            <a:xfrm>
              <a:off x="3137833" y="2570056"/>
              <a:ext cx="1978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/>
                <a:t>Low-level IR</a:t>
              </a:r>
              <a:endParaRPr kumimoji="1" lang="ja-JP" altLang="en-US" sz="2400" b="1"/>
            </a:p>
          </p:txBody>
        </p:sp>
        <p:sp>
          <p:nvSpPr>
            <p:cNvPr id="52" name="角丸四角形 51">
              <a:extLst>
                <a:ext uri="{FF2B5EF4-FFF2-40B4-BE49-F238E27FC236}">
                  <a16:creationId xmlns:a16="http://schemas.microsoft.com/office/drawing/2014/main" id="{FE4F764D-7BAF-C686-415F-E20742774221}"/>
                </a:ext>
              </a:extLst>
            </p:cNvPr>
            <p:cNvSpPr/>
            <p:nvPr/>
          </p:nvSpPr>
          <p:spPr>
            <a:xfrm>
              <a:off x="4362990" y="3089261"/>
              <a:ext cx="1692000" cy="9144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Loop Optimization</a:t>
              </a:r>
              <a:endParaRPr kumimoji="1" lang="ja-JP" altLang="en-US" b="1"/>
            </a:p>
          </p:txBody>
        </p:sp>
        <p:sp>
          <p:nvSpPr>
            <p:cNvPr id="53" name="角丸四角形 52">
              <a:extLst>
                <a:ext uri="{FF2B5EF4-FFF2-40B4-BE49-F238E27FC236}">
                  <a16:creationId xmlns:a16="http://schemas.microsoft.com/office/drawing/2014/main" id="{FC666350-91E0-3FBA-5960-BE993800C7C6}"/>
                </a:ext>
              </a:extLst>
            </p:cNvPr>
            <p:cNvSpPr/>
            <p:nvPr/>
          </p:nvSpPr>
          <p:spPr>
            <a:xfrm>
              <a:off x="6128408" y="3089261"/>
              <a:ext cx="1836000" cy="9144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Parallelization</a:t>
              </a:r>
              <a:endParaRPr kumimoji="1" lang="ja-JP" altLang="en-US" b="1"/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C55C2A5B-B8F6-0042-1658-B85B3D7436D8}"/>
                </a:ext>
              </a:extLst>
            </p:cNvPr>
            <p:cNvCxnSpPr>
              <a:stCxn id="42" idx="2"/>
              <a:endCxn id="47" idx="0"/>
            </p:cNvCxnSpPr>
            <p:nvPr/>
          </p:nvCxnSpPr>
          <p:spPr>
            <a:xfrm>
              <a:off x="4114907" y="2085704"/>
              <a:ext cx="0" cy="39525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76330BA-629C-B8B1-7818-D0B43DE09139}"/>
              </a:ext>
            </a:extLst>
          </p:cNvPr>
          <p:cNvCxnSpPr/>
          <p:nvPr/>
        </p:nvCxnSpPr>
        <p:spPr>
          <a:xfrm>
            <a:off x="7536581" y="3100524"/>
            <a:ext cx="1426309" cy="0"/>
          </a:xfrm>
          <a:prstGeom prst="line">
            <a:avLst/>
          </a:prstGeom>
          <a:ln w="571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EC04CE5-DF51-05EE-28EB-858B066BF1FC}"/>
              </a:ext>
            </a:extLst>
          </p:cNvPr>
          <p:cNvCxnSpPr/>
          <p:nvPr/>
        </p:nvCxnSpPr>
        <p:spPr>
          <a:xfrm>
            <a:off x="7536581" y="6688799"/>
            <a:ext cx="1426309" cy="0"/>
          </a:xfrm>
          <a:prstGeom prst="line">
            <a:avLst/>
          </a:prstGeom>
          <a:ln w="571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7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42D7B0E-FB47-B3ED-B12E-0DE45714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683" y="2746757"/>
            <a:ext cx="5760000" cy="4958098"/>
          </a:xfrm>
          <a:prstGeom prst="rect">
            <a:avLst/>
          </a:prstGeom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BB71ADE8-EB88-0669-A05A-8FE677C95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0"/>
            <a:ext cx="7200000" cy="1045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6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324D34AC-66CD-9D48-4E01-CC418EEE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325" y="1473200"/>
            <a:ext cx="3987800" cy="39116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881A7EA-E5B9-6277-76E8-FA4D6CA71B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99"/>
          <a:stretch/>
        </p:blipFill>
        <p:spPr>
          <a:xfrm>
            <a:off x="142875" y="2349000"/>
            <a:ext cx="791845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9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7BA5C2-5285-65DE-9562-C27BB5F44957}"/>
              </a:ext>
            </a:extLst>
          </p:cNvPr>
          <p:cNvSpPr/>
          <p:nvPr/>
        </p:nvSpPr>
        <p:spPr>
          <a:xfrm>
            <a:off x="7882875" y="1192238"/>
            <a:ext cx="5189434" cy="4345209"/>
          </a:xfrm>
          <a:prstGeom prst="rect">
            <a:avLst/>
          </a:prstGeom>
          <a:solidFill>
            <a:srgbClr val="F0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6538B706-E026-8406-DF7C-ACA4495531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2875" y="1217448"/>
            <a:ext cx="5189434" cy="43200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E617054E-41FD-ED28-C5C3-1D1CB20A8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" r="17072"/>
          <a:stretch/>
        </p:blipFill>
        <p:spPr>
          <a:xfrm>
            <a:off x="144000" y="1576800"/>
            <a:ext cx="7200000" cy="152419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F855F4F-FB52-E4E1-16BD-7D9A5147D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805"/>
          <a:stretch/>
        </p:blipFill>
        <p:spPr>
          <a:xfrm>
            <a:off x="142875" y="3664800"/>
            <a:ext cx="7200000" cy="1512163"/>
          </a:xfrm>
          <a:prstGeom prst="rect">
            <a:avLst/>
          </a:prstGeom>
        </p:spPr>
      </p:pic>
      <p:sp>
        <p:nvSpPr>
          <p:cNvPr id="7" name="右矢印 6">
            <a:extLst>
              <a:ext uri="{FF2B5EF4-FFF2-40B4-BE49-F238E27FC236}">
                <a16:creationId xmlns:a16="http://schemas.microsoft.com/office/drawing/2014/main" id="{70ECFC43-1133-7215-DF37-64AEB9FF95E5}"/>
              </a:ext>
            </a:extLst>
          </p:cNvPr>
          <p:cNvSpPr/>
          <p:nvPr/>
        </p:nvSpPr>
        <p:spPr>
          <a:xfrm>
            <a:off x="7342875" y="2070000"/>
            <a:ext cx="540000" cy="54000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6C6C2C5D-65E5-0CB7-7C04-7295598BEB73}"/>
              </a:ext>
            </a:extLst>
          </p:cNvPr>
          <p:cNvSpPr/>
          <p:nvPr/>
        </p:nvSpPr>
        <p:spPr>
          <a:xfrm flipH="1">
            <a:off x="7342875" y="4150800"/>
            <a:ext cx="540000" cy="54000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851572"/>
      </p:ext>
    </p:extLst>
  </p:cSld>
  <p:clrMapOvr>
    <a:masterClrMapping/>
  </p:clrMapOvr>
</p:sld>
</file>

<file path=ppt/theme/theme1.xml><?xml version="1.0" encoding="utf-8"?>
<a:theme xmlns:a="http://schemas.openxmlformats.org/drawingml/2006/main" name="black-green">
  <a:themeElements>
    <a:clrScheme name="black-green">
      <a:dk1>
        <a:srgbClr val="404040"/>
      </a:dk1>
      <a:lt1>
        <a:srgbClr val="FFFFFF"/>
      </a:lt1>
      <a:dk2>
        <a:srgbClr val="44546A"/>
      </a:dk2>
      <a:lt2>
        <a:srgbClr val="E7E7E7"/>
      </a:lt2>
      <a:accent1>
        <a:srgbClr val="4066BF"/>
      </a:accent1>
      <a:accent2>
        <a:srgbClr val="47B1EB"/>
      </a:accent2>
      <a:accent3>
        <a:srgbClr val="808080"/>
      </a:accent3>
      <a:accent4>
        <a:srgbClr val="D42B3F"/>
      </a:accent4>
      <a:accent5>
        <a:srgbClr val="F4D125"/>
      </a:accent5>
      <a:accent6>
        <a:srgbClr val="59A65D"/>
      </a:accent6>
      <a:hlink>
        <a:srgbClr val="0563C1"/>
      </a:hlink>
      <a:folHlink>
        <a:srgbClr val="954F72"/>
      </a:folHlink>
    </a:clrScheme>
    <a:fontScheme name="my-fonts-yugothic">
      <a:majorFont>
        <a:latin typeface="Arial"/>
        <a:ea typeface="游ゴシック"/>
        <a:cs typeface=""/>
      </a:majorFont>
      <a:minorFont>
        <a:latin typeface="Arial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B0F96A4-670D-F944-B988-EACD1859F7BE}" vid="{9A80E745-5D98-744B-9AB6-67E0F0DCC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blue-sky</Template>
  <TotalTime>236</TotalTime>
  <Words>88</Words>
  <Application>Microsoft Macintosh PowerPoint</Application>
  <PresentationFormat>ワイド画面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システムフォント（レギュラー）</vt:lpstr>
      <vt:lpstr>Arial</vt:lpstr>
      <vt:lpstr>Consolas</vt:lpstr>
      <vt:lpstr>black-green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開田　亮佑</dc:creator>
  <cp:lastModifiedBy>開田　亮佑</cp:lastModifiedBy>
  <cp:revision>3</cp:revision>
  <dcterms:created xsi:type="dcterms:W3CDTF">2023-04-02T02:11:19Z</dcterms:created>
  <dcterms:modified xsi:type="dcterms:W3CDTF">2023-04-02T06:07:23Z</dcterms:modified>
</cp:coreProperties>
</file>