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5:57:51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3537 0,'0'0,"-4"0,-7 0,-5 0,-4 0,-3 0,-2 0,-2 0,1 0,-1 0,0 0,1 0,0 0,0 0,0 0,1 0,-1 0,1 0,-1 0,0 0,1 0,-1 0,0 0,1 0,-1 0,0 0,1 0,-1 0,0 0,1 0,-1 0,0 0,1 0,-1 0,0 0,1 0,-1 0,0 0,1 0,-1 0,1 0,-1 0,0 0,1 0,-1 0,0 0,0 0,1 0,-1 0,1 0,-1 0,0 0,1 0,-1 0,0 0,1 0,-1 0,0 0,1 0,-1 0,0 0,1 0,-1 0,0 0,1 0,-1 0,1 0,-1 0,0 0,0 0,1 0,-1 0,1 0,-1 0,0 0,1 0,-1 0,0 0,1 0,-1 0,0 0,1 0,-1 0,0 0,1 0,-1 0,0 0,1 0,-1 0,0 0,1 0,-1 0,0 0,1 0,-1 0,0 0,1 0,-1 0,1 0,-1 0,0 0,1 0,-1 0,0 0,0 0,1 0,-1 0,0 0,1 0,-1 0,1 0,-1 0,0 0,1 0,-1 0,0 0,1 0,-1 0,0 0,1 0,-1 0,0 0,1 0,-1 0,0 0,1 0,-1 0,0 0,1 0,-1 0,5 0,1 0,0 0,-2 0,0 0,-2 0,0 0,-1 0,-1 0,0 0,0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57:52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806.63477"/>
      <inkml:brushProperty name="anchorY" value="1270.00012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DE78-0C0A-4D4E-BC59-709043EAF42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9844-5901-4544-A399-AC66807DA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0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25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61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54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03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71393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84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1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 on mountain range">
            <a:extLst>
              <a:ext uri="{FF2B5EF4-FFF2-40B4-BE49-F238E27FC236}">
                <a16:creationId xmlns:a16="http://schemas.microsoft.com/office/drawing/2014/main" id="{C0E24F8F-386E-555A-F065-A9CF5E82A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462"/>
          <a:stretch/>
        </p:blipFill>
        <p:spPr>
          <a:xfrm>
            <a:off x="0" y="129319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677B5-09B0-CCEE-F6AC-1A2E89FD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25" y="235671"/>
            <a:ext cx="6992427" cy="2441542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“Am I tall enough?”</a:t>
            </a:r>
            <a:br>
              <a:rPr lang="en-US" dirty="0"/>
            </a:b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what are the chances you’ll go pro out of an American college, in men's indoor volleyball.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5FE7F-21DD-8C59-8F05-298DE937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Aaron Dierkes</a:t>
            </a:r>
          </a:p>
        </p:txBody>
      </p:sp>
    </p:spTree>
    <p:extLst>
      <p:ext uri="{BB962C8B-B14F-4D97-AF65-F5344CB8AC3E}">
        <p14:creationId xmlns:p14="http://schemas.microsoft.com/office/powerpoint/2010/main" val="7011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D1DF-D6BB-BBCC-1EE4-85EF675A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4" y="138406"/>
            <a:ext cx="5180812" cy="799534"/>
          </a:xfrm>
        </p:spPr>
        <p:txBody>
          <a:bodyPr>
            <a:normAutofit fontScale="90000"/>
          </a:bodyPr>
          <a:lstStyle/>
          <a:p>
            <a:r>
              <a:rPr lang="en-US" dirty="0"/>
              <a:t>Volleyball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A1E1-8679-25C5-E20F-E53F4BC2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01" y="1288248"/>
            <a:ext cx="5922264" cy="195057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6 Positions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Professional clubs are everywhere but the U.S.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Fewer than 2% of NCAA athletes go pro.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5212-E078-CA36-D394-7838B9B5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6248-22EF-18F4-D64C-ED5F48F7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95450A-0E5A-A550-15D6-2436F58D0427}"/>
              </a:ext>
            </a:extLst>
          </p:cNvPr>
          <p:cNvSpPr txBox="1">
            <a:spLocks/>
          </p:cNvSpPr>
          <p:nvPr/>
        </p:nvSpPr>
        <p:spPr>
          <a:xfrm>
            <a:off x="6074351" y="1845032"/>
            <a:ext cx="5030659" cy="9731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Opportunity/ impact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2DE781-B870-A9BF-E3FD-C2E23ACEF757}"/>
              </a:ext>
            </a:extLst>
          </p:cNvPr>
          <p:cNvSpPr txBox="1">
            <a:spLocks/>
          </p:cNvSpPr>
          <p:nvPr/>
        </p:nvSpPr>
        <p:spPr>
          <a:xfrm>
            <a:off x="7626096" y="1812673"/>
            <a:ext cx="4498848" cy="2174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1A43C-B2DB-D502-990B-229EDD3E4EBD}"/>
              </a:ext>
            </a:extLst>
          </p:cNvPr>
          <p:cNvSpPr txBox="1">
            <a:spLocks/>
          </p:cNvSpPr>
          <p:nvPr/>
        </p:nvSpPr>
        <p:spPr>
          <a:xfrm>
            <a:off x="5922264" y="2638089"/>
            <a:ext cx="4672584" cy="369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</a:rPr>
              <a:t>Players have little indication of where they should go to college for their position to have the highest chance of going pro out of college.</a:t>
            </a:r>
          </a:p>
          <a:p>
            <a:pPr marL="0" indent="0">
              <a:buNone/>
            </a:pPr>
            <a:endParaRPr lang="en-US" sz="7200" dirty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tx1"/>
                </a:solidFill>
              </a:rPr>
              <a:t>Could help players know which colleges to focus on for their position.</a:t>
            </a:r>
          </a:p>
          <a:p>
            <a:pPr marL="0" indent="0">
              <a:buNone/>
            </a:pPr>
            <a:endParaRPr lang="en-US" sz="7200" dirty="0">
              <a:solidFill>
                <a:schemeClr val="tx1"/>
              </a:solidFill>
            </a:endParaRPr>
          </a:p>
          <a:p>
            <a:r>
              <a:rPr lang="en-US" sz="7200" dirty="0">
                <a:solidFill>
                  <a:schemeClr val="tx1"/>
                </a:solidFill>
              </a:rPr>
              <a:t>Could potentially save coaches and scouts time when looking for players.</a:t>
            </a: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door volleyball player positions | VolleyballMag.com">
            <a:extLst>
              <a:ext uri="{FF2B5EF4-FFF2-40B4-BE49-F238E27FC236}">
                <a16:creationId xmlns:a16="http://schemas.microsoft.com/office/drawing/2014/main" id="{6F0EE2B7-0A0A-E250-9C7F-99FB6B99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8198"/>
            <a:ext cx="5751576" cy="403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50A23-389F-0B60-F6A8-F4D56B68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12" y="-209459"/>
            <a:ext cx="4349600" cy="13554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503F-56C1-65BB-3029-18F93841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7/4/2024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8E5E-18B9-EEC6-19DF-C07E1CD3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887C1-DD47-C24C-C328-6DA8F584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506" cy="3299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B9B0B-6E9D-7961-AFA2-6D7AEC7FA323}"/>
              </a:ext>
            </a:extLst>
          </p:cNvPr>
          <p:cNvSpPr txBox="1"/>
          <p:nvPr/>
        </p:nvSpPr>
        <p:spPr>
          <a:xfrm>
            <a:off x="6035822" y="753397"/>
            <a:ext cx="622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removed columns where I had to impute data because they we’re impacting the quality of the models.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7A38B5-AFBF-23EC-4151-DFABB416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7727"/>
            <a:ext cx="7355625" cy="2990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AAA84-1BCC-62AC-5AB9-21BC67324F83}"/>
              </a:ext>
            </a:extLst>
          </p:cNvPr>
          <p:cNvSpPr txBox="1"/>
          <p:nvPr/>
        </p:nvSpPr>
        <p:spPr>
          <a:xfrm>
            <a:off x="6096000" y="2405011"/>
            <a:ext cx="459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tests on the data frame above I realized I had to split the data frame further into individual positions.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062C8-C18F-AF2D-8414-DABB7FCC5358}"/>
              </a:ext>
            </a:extLst>
          </p:cNvPr>
          <p:cNvSpPr txBox="1"/>
          <p:nvPr/>
        </p:nvSpPr>
        <p:spPr>
          <a:xfrm>
            <a:off x="7474528" y="4211025"/>
            <a:ext cx="387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left with 5 different data frames to run ML models on using height and what school they played for as the features.</a:t>
            </a:r>
          </a:p>
        </p:txBody>
      </p:sp>
    </p:spTree>
    <p:extLst>
      <p:ext uri="{BB962C8B-B14F-4D97-AF65-F5344CB8AC3E}">
        <p14:creationId xmlns:p14="http://schemas.microsoft.com/office/powerpoint/2010/main" val="23811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CB54-986F-732E-3CC0-C98578A3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893" y="840508"/>
            <a:ext cx="3209824" cy="4106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466C-F56E-C41D-D80C-A366CAB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F871-849F-E405-5D98-7E4F8D9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E966-84E5-A1F8-CB03-83F16EEC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F49661C-EA6B-26A3-62CC-E6A4FE30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62221"/>
            <a:ext cx="5370640" cy="944204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insights from modeling.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1476A-895A-9445-F952-5D5E6B4C2A85}"/>
              </a:ext>
            </a:extLst>
          </p:cNvPr>
          <p:cNvSpPr txBox="1"/>
          <p:nvPr/>
        </p:nvSpPr>
        <p:spPr>
          <a:xfrm>
            <a:off x="314035" y="4174836"/>
            <a:ext cx="540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was the most important feature, but it varied by position.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CECE6-759C-B4E9-69FE-36E89CF2F7DB}"/>
              </a:ext>
            </a:extLst>
          </p:cNvPr>
          <p:cNvSpPr txBox="1"/>
          <p:nvPr/>
        </p:nvSpPr>
        <p:spPr>
          <a:xfrm>
            <a:off x="3695938" y="894065"/>
            <a:ext cx="20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Blocker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5AD5F-66D6-4982-E93F-47237429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97" y="1231182"/>
            <a:ext cx="5753825" cy="2795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C61FF3-33B8-F2AB-9299-8A9D602A161A}"/>
              </a:ext>
            </a:extLst>
          </p:cNvPr>
          <p:cNvSpPr txBox="1"/>
          <p:nvPr/>
        </p:nvSpPr>
        <p:spPr>
          <a:xfrm>
            <a:off x="10363200" y="894065"/>
            <a:ext cx="114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Libero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6E9382-6FBA-0930-1D5A-A47C65216A91}"/>
              </a:ext>
            </a:extLst>
          </p:cNvPr>
          <p:cNvSpPr txBox="1"/>
          <p:nvPr/>
        </p:nvSpPr>
        <p:spPr>
          <a:xfrm>
            <a:off x="6964219" y="4191759"/>
            <a:ext cx="45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libero height wasn’t as important in comparison.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6E2EF-ACE6-1A4D-4B74-5379EDB9DAC1}"/>
              </a:ext>
            </a:extLst>
          </p:cNvPr>
          <p:cNvSpPr txBox="1"/>
          <p:nvPr/>
        </p:nvSpPr>
        <p:spPr>
          <a:xfrm>
            <a:off x="314035" y="5160967"/>
            <a:ext cx="1024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take away from observing the models were, each position has a different school as its third most important feature, which has made me start to think that certain schools could potentially train professional level talent for different positions better than others.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6A833-8779-FE42-BCB9-FF57BE19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1242135"/>
            <a:ext cx="5529278" cy="27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A081-FD15-0EE0-FFF2-66E7EB41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" y="441805"/>
            <a:ext cx="11895715" cy="952885"/>
          </a:xfrm>
        </p:spPr>
        <p:txBody>
          <a:bodyPr>
            <a:normAutofit/>
          </a:bodyPr>
          <a:lstStyle/>
          <a:p>
            <a:r>
              <a:rPr lang="en-US" dirty="0"/>
              <a:t>Model comparison and interpretation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C5FD-33D9-C938-9F7B-A563CD7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DDAC-155F-E322-074D-16E26854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1254-4CEA-7F1D-C099-535A5B0C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9AD80-A059-314F-6E96-156BE247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" y="1394690"/>
            <a:ext cx="5871621" cy="2034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FCFFA-17AF-5500-340D-8FC4A53DA9A6}"/>
              </a:ext>
            </a:extLst>
          </p:cNvPr>
          <p:cNvSpPr txBox="1"/>
          <p:nvPr/>
        </p:nvSpPr>
        <p:spPr>
          <a:xfrm>
            <a:off x="65375" y="3428999"/>
            <a:ext cx="17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hitter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BEAC1A-03A0-FCC7-3EC8-C9CA9A6BDE47}"/>
                  </a:ext>
                </a:extLst>
              </p14:cNvPr>
              <p14:cNvContentPartPr/>
              <p14:nvPr/>
            </p14:nvContentPartPr>
            <p14:xfrm>
              <a:off x="47495" y="2723353"/>
              <a:ext cx="12736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BEAC1A-03A0-FCC7-3EC8-C9CA9A6BDE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95" y="2714353"/>
                <a:ext cx="1291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E4020F-6295-D70F-81D7-E9A75E7297E3}"/>
                  </a:ext>
                </a:extLst>
              </p14:cNvPr>
              <p14:cNvContentPartPr/>
              <p14:nvPr/>
            </p14:nvContentPartPr>
            <p14:xfrm>
              <a:off x="5606255" y="438691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E4020F-6295-D70F-81D7-E9A75E7297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615" y="437827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E7ED402-DB75-1780-4773-3ABD38C05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94690"/>
            <a:ext cx="4996873" cy="2040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E51F3E-9462-7DBE-38A6-AE85774716FA}"/>
              </a:ext>
            </a:extLst>
          </p:cNvPr>
          <p:cNvSpPr txBox="1"/>
          <p:nvPr/>
        </p:nvSpPr>
        <p:spPr>
          <a:xfrm>
            <a:off x="6055164" y="3435455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Blocker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4C3A1-0EA2-15FE-1CF6-D15C4174D457}"/>
              </a:ext>
            </a:extLst>
          </p:cNvPr>
          <p:cNvSpPr txBox="1"/>
          <p:nvPr/>
        </p:nvSpPr>
        <p:spPr>
          <a:xfrm>
            <a:off x="65375" y="440449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classifiers ended up being the best model to use for almost every position. The accuracy increased roughly 1 - 3% more than baseline for each position.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8F9C3-CEF2-06D8-BCCB-B50ED4B0A529}"/>
              </a:ext>
            </a:extLst>
          </p:cNvPr>
          <p:cNvSpPr txBox="1"/>
          <p:nvPr/>
        </p:nvSpPr>
        <p:spPr>
          <a:xfrm>
            <a:off x="6055163" y="4338935"/>
            <a:ext cx="503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able to predict trues in the confusion matrix without guess not pro every single time like the other models did.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1C98B0-ED1D-EA8C-7346-A96741B47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57" y="6078010"/>
            <a:ext cx="3000794" cy="6763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C60FAC-E3C2-C40E-5468-A01725A1B9A1}"/>
              </a:ext>
            </a:extLst>
          </p:cNvPr>
          <p:cNvSpPr txBox="1"/>
          <p:nvPr/>
        </p:nvSpPr>
        <p:spPr>
          <a:xfrm>
            <a:off x="3163151" y="6229647"/>
            <a:ext cx="19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7885AFC-B186-59B9-2B09-B8F6DB786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6023566"/>
            <a:ext cx="3057952" cy="752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CD5382-E988-308B-97E9-7564FD0C6C14}"/>
              </a:ext>
            </a:extLst>
          </p:cNvPr>
          <p:cNvSpPr txBox="1"/>
          <p:nvPr/>
        </p:nvSpPr>
        <p:spPr>
          <a:xfrm>
            <a:off x="9093109" y="6219924"/>
            <a:ext cx="20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044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F1F-F842-3A48-89C1-E1E4407B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4" y="320675"/>
            <a:ext cx="8534400" cy="1507067"/>
          </a:xfrm>
        </p:spPr>
        <p:txBody>
          <a:bodyPr/>
          <a:lstStyle/>
          <a:p>
            <a:r>
              <a:rPr lang="en-US" dirty="0"/>
              <a:t>Next steps for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8CA9-756C-49CD-8D2F-E4A335E3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4" y="1414992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goal is to create a web app. I want the user to select what position they play, what school they play for and then input their height.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response should be a pro or not pro answer with a percentage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0B1A-FB56-0CD6-E299-8D62BE6D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ADCC-6F79-FD6B-139F-4C4B38F9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6DED-7A0E-7EB9-F51E-1B417BF8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82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6049</TotalTime>
  <Words>384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Century Gothic</vt:lpstr>
      <vt:lpstr>Wingdings 3</vt:lpstr>
      <vt:lpstr>Slice</vt:lpstr>
      <vt:lpstr>“Am I tall enough?” what are the chances you’ll go pro out of an American college, in men's indoor volleyball.</vt:lpstr>
      <vt:lpstr>Volleyball background </vt:lpstr>
      <vt:lpstr>Data Set</vt:lpstr>
      <vt:lpstr>Key insights from modeling.</vt:lpstr>
      <vt:lpstr>Model comparison and interpretation</vt:lpstr>
      <vt:lpstr>Next steps for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 Dierkes</cp:lastModifiedBy>
  <cp:revision>8</cp:revision>
  <dcterms:created xsi:type="dcterms:W3CDTF">2024-06-03T02:32:33Z</dcterms:created>
  <dcterms:modified xsi:type="dcterms:W3CDTF">2024-07-08T06:51:38Z</dcterms:modified>
</cp:coreProperties>
</file>