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B85-C008-48E2-AC4E-D377B62F6D8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C88C6F-D8C0-47E9-9598-0531CC8E5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63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B85-C008-48E2-AC4E-D377B62F6D8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6F-D8C0-47E9-9598-0531CC8E57F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0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B85-C008-48E2-AC4E-D377B62F6D8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6F-D8C0-47E9-9598-0531CC8E5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7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B85-C008-48E2-AC4E-D377B62F6D8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6F-D8C0-47E9-9598-0531CC8E57F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0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B85-C008-48E2-AC4E-D377B62F6D8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6F-D8C0-47E9-9598-0531CC8E5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7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B85-C008-48E2-AC4E-D377B62F6D8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6F-D8C0-47E9-9598-0531CC8E57F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B85-C008-48E2-AC4E-D377B62F6D8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6F-D8C0-47E9-9598-0531CC8E57F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3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B85-C008-48E2-AC4E-D377B62F6D8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6F-D8C0-47E9-9598-0531CC8E57F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7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B85-C008-48E2-AC4E-D377B62F6D8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6F-D8C0-47E9-9598-0531CC8E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B85-C008-48E2-AC4E-D377B62F6D8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6F-D8C0-47E9-9598-0531CC8E5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9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A3FB85-C008-48E2-AC4E-D377B62F6D8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6F-D8C0-47E9-9598-0531CC8E57F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8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3FB85-C008-48E2-AC4E-D377B62F6D8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C88C6F-D8C0-47E9-9598-0531CC8E5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1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regorut/videogamesales/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7EA3-522E-EDE8-FDB9-AE323903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464" y="640079"/>
            <a:ext cx="3907536" cy="7576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Scenario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0A7F-F07D-FAC2-46C1-F95294BA9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464" y="1655729"/>
            <a:ext cx="10994136" cy="757619"/>
          </a:xfrm>
        </p:spPr>
        <p:txBody>
          <a:bodyPr>
            <a:noAutofit/>
          </a:bodyPr>
          <a:lstStyle/>
          <a:p>
            <a:pPr algn="l"/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The year is 2015, I work for a gaming startup. The leadership team has asked me to answer the question; what game can we make with the highest likelihood of selling more than average coming into 2016?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E3975-92AF-0D84-0323-622A3AE1CD07}"/>
              </a:ext>
            </a:extLst>
          </p:cNvPr>
          <p:cNvSpPr txBox="1"/>
          <p:nvPr/>
        </p:nvSpPr>
        <p:spPr>
          <a:xfrm>
            <a:off x="664464" y="3429000"/>
            <a:ext cx="3395472" cy="93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+mj-lt"/>
              </a:rPr>
              <a:t>Hypothesis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AF735-8C99-906C-94CC-18D39B125F1D}"/>
              </a:ext>
            </a:extLst>
          </p:cNvPr>
          <p:cNvSpPr txBox="1"/>
          <p:nvPr/>
        </p:nvSpPr>
        <p:spPr>
          <a:xfrm>
            <a:off x="664464" y="4507992"/>
            <a:ext cx="10401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believe creating a shooter genre game targeted towards a North American audience will sell the highest number of units and perform better than an average game.</a:t>
            </a:r>
          </a:p>
        </p:txBody>
      </p:sp>
    </p:spTree>
    <p:extLst>
      <p:ext uri="{BB962C8B-B14F-4D97-AF65-F5344CB8AC3E}">
        <p14:creationId xmlns:p14="http://schemas.microsoft.com/office/powerpoint/2010/main" val="14485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EB35-7850-95D7-17D5-9AD3C862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334" y="694944"/>
            <a:ext cx="2783520" cy="28031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NA has the highest total sales overall and in the last year out of all the regions.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Key takeaway </a:t>
            </a:r>
            <a:r>
              <a:rPr lang="en-US" dirty="0"/>
              <a:t>is we should target a North American audience because they buy the most games.</a:t>
            </a:r>
          </a:p>
        </p:txBody>
      </p:sp>
      <p:pic>
        <p:nvPicPr>
          <p:cNvPr id="5" name="Picture 4" descr="A graph of different colored lines">
            <a:extLst>
              <a:ext uri="{FF2B5EF4-FFF2-40B4-BE49-F238E27FC236}">
                <a16:creationId xmlns:a16="http://schemas.microsoft.com/office/drawing/2014/main" id="{EE6604EA-35EF-C8CB-158D-40FF719E5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83880" cy="609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0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C6BD-AF73-FF5A-4AD5-3794ACB4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330" y="165845"/>
            <a:ext cx="2408738" cy="4820933"/>
          </a:xfrm>
        </p:spPr>
        <p:txBody>
          <a:bodyPr>
            <a:normAutofit/>
          </a:bodyPr>
          <a:lstStyle/>
          <a:p>
            <a:r>
              <a:rPr lang="en-US" dirty="0"/>
              <a:t>Average units sold per game is still highest in North America.</a:t>
            </a:r>
          </a:p>
          <a:p>
            <a:r>
              <a:rPr lang="en-US" dirty="0"/>
              <a:t>The data also shows the average game sold 430,000 copies on average globally.</a:t>
            </a:r>
          </a:p>
          <a:p>
            <a:r>
              <a:rPr lang="en-US" dirty="0">
                <a:solidFill>
                  <a:srgbClr val="FF0000"/>
                </a:solidFill>
              </a:rPr>
              <a:t>Key takeaway </a:t>
            </a:r>
            <a:r>
              <a:rPr lang="en-US" dirty="0"/>
              <a:t>is sell more than 430,000 copies as a goal.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8CF5704-B5CD-B4CC-E04E-B160CEEB3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847"/>
            <a:ext cx="8658330" cy="58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6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1DDB-254F-3EA9-0D71-CBE569A1C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8288"/>
            <a:ext cx="2649162" cy="6068188"/>
          </a:xfrm>
        </p:spPr>
        <p:txBody>
          <a:bodyPr/>
          <a:lstStyle/>
          <a:p>
            <a:r>
              <a:rPr lang="en-US" dirty="0"/>
              <a:t>The shooter genre had the highest overall average global sales based off the total average from 1980 to 2015 taken from 15,979 total games.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Key takeaway </a:t>
            </a:r>
            <a:r>
              <a:rPr lang="en-US" dirty="0"/>
              <a:t>is create a game in the shooter type genre.</a:t>
            </a:r>
          </a:p>
        </p:txBody>
      </p:sp>
      <p:pic>
        <p:nvPicPr>
          <p:cNvPr id="5" name="Picture 4" descr="A graph of different colored bars">
            <a:extLst>
              <a:ext uri="{FF2B5EF4-FFF2-40B4-BE49-F238E27FC236}">
                <a16:creationId xmlns:a16="http://schemas.microsoft.com/office/drawing/2014/main" id="{62F2D585-8792-CB59-6315-68F60643D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62" y="-18288"/>
            <a:ext cx="9542838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0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lines and colors&#10;&#10;Description automatically generated with medium confidence">
            <a:extLst>
              <a:ext uri="{FF2B5EF4-FFF2-40B4-BE49-F238E27FC236}">
                <a16:creationId xmlns:a16="http://schemas.microsoft.com/office/drawing/2014/main" id="{F5867A33-7B53-B040-71B6-30439DDC8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45" y="0"/>
            <a:ext cx="9230055" cy="60534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AA1ED0-85C2-AAF7-6045-9D6FB05527CA}"/>
              </a:ext>
            </a:extLst>
          </p:cNvPr>
          <p:cNvSpPr txBox="1"/>
          <p:nvPr/>
        </p:nvSpPr>
        <p:spPr>
          <a:xfrm>
            <a:off x="0" y="0"/>
            <a:ext cx="29619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chart shows that the shooter genre has been the most popular in terms of average sales per game even recently and is showing a boom in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Key takeaway </a:t>
            </a:r>
            <a:r>
              <a:rPr lang="en-US" sz="2000" dirty="0"/>
              <a:t>is create a game in the shooter type genre, with the decision further supported by recent sales data.</a:t>
            </a:r>
          </a:p>
        </p:txBody>
      </p:sp>
    </p:spTree>
    <p:extLst>
      <p:ext uri="{BB962C8B-B14F-4D97-AF65-F5344CB8AC3E}">
        <p14:creationId xmlns:p14="http://schemas.microsoft.com/office/powerpoint/2010/main" val="186603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EE77-E74B-1EA9-E5E9-B2853289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283311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B5AB-3ABB-91D7-B074-AE689D00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871345"/>
            <a:ext cx="10515600" cy="4351338"/>
          </a:xfrm>
        </p:spPr>
        <p:txBody>
          <a:bodyPr/>
          <a:lstStyle/>
          <a:p>
            <a:r>
              <a:rPr lang="en-US" dirty="0"/>
              <a:t>Based off the data provided ranging from 1980 – 2015 and recent trends the company should look to </a:t>
            </a:r>
            <a:r>
              <a:rPr lang="en-US" dirty="0">
                <a:solidFill>
                  <a:srgbClr val="FF0000"/>
                </a:solidFill>
              </a:rPr>
              <a:t>create a Shooter genre type game and target a North American audience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company can expect the game to </a:t>
            </a:r>
            <a:r>
              <a:rPr lang="en-US" dirty="0">
                <a:solidFill>
                  <a:srgbClr val="FF0000"/>
                </a:solidFill>
              </a:rPr>
              <a:t>sell 2 to 4 more times as many copies </a:t>
            </a:r>
            <a:r>
              <a:rPr lang="en-US" dirty="0"/>
              <a:t>as the average game by creating a shooter.</a:t>
            </a:r>
          </a:p>
        </p:txBody>
      </p:sp>
    </p:spTree>
    <p:extLst>
      <p:ext uri="{BB962C8B-B14F-4D97-AF65-F5344CB8AC3E}">
        <p14:creationId xmlns:p14="http://schemas.microsoft.com/office/powerpoint/2010/main" val="149076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B1BB-43D5-8BDA-D25C-CDB9742B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31F6-67CE-1595-2EB6-DCD07A050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7226077" cy="7549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https://www.kaggle.com/datasets/gregorut/videogamesales/data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13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843</TotalTime>
  <Words>306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Scenario</vt:lpstr>
      <vt:lpstr>PowerPoint Presentation</vt:lpstr>
      <vt:lpstr>PowerPoint Presentation</vt:lpstr>
      <vt:lpstr>PowerPoint Presentation</vt:lpstr>
      <vt:lpstr>PowerPoint Presentation</vt:lpstr>
      <vt:lpstr>Conclusion</vt:lpstr>
      <vt:lpstr>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</dc:title>
  <dc:creator>aaron</dc:creator>
  <cp:lastModifiedBy>aaron</cp:lastModifiedBy>
  <cp:revision>4</cp:revision>
  <dcterms:created xsi:type="dcterms:W3CDTF">2024-04-11T03:13:33Z</dcterms:created>
  <dcterms:modified xsi:type="dcterms:W3CDTF">2024-04-11T17:17:21Z</dcterms:modified>
</cp:coreProperties>
</file>