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4"/>
  </p:notesMasterIdLst>
  <p:sldIdLst>
    <p:sldId id="260" r:id="rId12"/>
    <p:sldId id="297" r:id="rId13"/>
    <p:sldId id="273" r:id="rId14"/>
    <p:sldId id="262" r:id="rId15"/>
    <p:sldId id="290" r:id="rId16"/>
    <p:sldId id="291" r:id="rId17"/>
    <p:sldId id="284" r:id="rId18"/>
    <p:sldId id="295" r:id="rId19"/>
    <p:sldId id="292" r:id="rId20"/>
    <p:sldId id="296"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6"/>
    <p:restoredTop sz="93792" autoAdjust="0"/>
  </p:normalViewPr>
  <p:slideViewPr>
    <p:cSldViewPr snapToGrid="0" snapToObjects="1">
      <p:cViewPr varScale="1">
        <p:scale>
          <a:sx n="67" d="100"/>
          <a:sy n="67" d="100"/>
        </p:scale>
        <p:origin x="9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B48DA-2C23-474A-A784-01B32932C096}" type="doc">
      <dgm:prSet loTypeId="urn:microsoft.com/office/officeart/2005/8/layout/orgChart1" loCatId="hierarchy" qsTypeId="urn:microsoft.com/office/officeart/2005/8/quickstyle/simple1" qsCatId="simple" csTypeId="urn:microsoft.com/office/officeart/2005/8/colors/colorful1" csCatId="colorful"/>
      <dgm:spPr/>
      <dgm:t>
        <a:bodyPr/>
        <a:lstStyle/>
        <a:p>
          <a:endParaRPr lang="en-US"/>
        </a:p>
      </dgm:t>
    </dgm:pt>
    <dgm:pt modelId="{305762F0-E6B1-420A-8A1B-2403FD37E5A7}">
      <dgm:prSet/>
      <dgm:spPr/>
      <dgm:t>
        <a:bodyPr/>
        <a:lstStyle/>
        <a:p>
          <a:r>
            <a:rPr lang="en-US" b="0" i="0"/>
            <a:t>Mobile app testing </a:t>
          </a:r>
          <a:endParaRPr lang="en-US"/>
        </a:p>
      </dgm:t>
    </dgm:pt>
    <dgm:pt modelId="{6B51470E-D5A5-4A41-BDAC-CDD2B78CD645}" type="parTrans" cxnId="{CA477031-EECE-42B5-8C43-E0620E48EA18}">
      <dgm:prSet/>
      <dgm:spPr/>
      <dgm:t>
        <a:bodyPr/>
        <a:lstStyle/>
        <a:p>
          <a:endParaRPr lang="en-US"/>
        </a:p>
      </dgm:t>
    </dgm:pt>
    <dgm:pt modelId="{50BF0D66-54C0-4923-AADB-DF26B56ACE64}" type="sibTrans" cxnId="{CA477031-EECE-42B5-8C43-E0620E48EA18}">
      <dgm:prSet/>
      <dgm:spPr/>
      <dgm:t>
        <a:bodyPr/>
        <a:lstStyle/>
        <a:p>
          <a:endParaRPr lang="en-US"/>
        </a:p>
      </dgm:t>
    </dgm:pt>
    <dgm:pt modelId="{A07296F1-BDD5-41FD-B491-1164ECD3C73E}">
      <dgm:prSet/>
      <dgm:spPr/>
      <dgm:t>
        <a:bodyPr/>
        <a:lstStyle/>
        <a:p>
          <a:r>
            <a:rPr lang="en-US" b="0" i="0"/>
            <a:t>Cross-browser testing </a:t>
          </a:r>
          <a:endParaRPr lang="en-US"/>
        </a:p>
      </dgm:t>
    </dgm:pt>
    <dgm:pt modelId="{14EC0789-186F-453A-AC92-0FE2B3EFF640}" type="parTrans" cxnId="{E4612EC8-4582-4F5B-927F-4FEFC43DF9A2}">
      <dgm:prSet/>
      <dgm:spPr/>
      <dgm:t>
        <a:bodyPr/>
        <a:lstStyle/>
        <a:p>
          <a:endParaRPr lang="en-US"/>
        </a:p>
      </dgm:t>
    </dgm:pt>
    <dgm:pt modelId="{3D75AFC5-CF47-4882-92EB-122E879EF033}" type="sibTrans" cxnId="{E4612EC8-4582-4F5B-927F-4FEFC43DF9A2}">
      <dgm:prSet/>
      <dgm:spPr/>
      <dgm:t>
        <a:bodyPr/>
        <a:lstStyle/>
        <a:p>
          <a:endParaRPr lang="en-US"/>
        </a:p>
      </dgm:t>
    </dgm:pt>
    <dgm:pt modelId="{C4BA8CC0-2584-47CE-B2D1-837EF6BF4BF4}">
      <dgm:prSet/>
      <dgm:spPr/>
      <dgm:t>
        <a:bodyPr/>
        <a:lstStyle/>
        <a:p>
          <a:r>
            <a:rPr lang="en-US" b="0" i="0"/>
            <a:t>Experience monitoring </a:t>
          </a:r>
          <a:endParaRPr lang="en-US"/>
        </a:p>
      </dgm:t>
    </dgm:pt>
    <dgm:pt modelId="{546D9145-54F8-4A8B-89CB-9DA69E296C65}" type="parTrans" cxnId="{6FAF1D00-0640-4C11-8C40-6361D1FF3B62}">
      <dgm:prSet/>
      <dgm:spPr/>
      <dgm:t>
        <a:bodyPr/>
        <a:lstStyle/>
        <a:p>
          <a:endParaRPr lang="en-US"/>
        </a:p>
      </dgm:t>
    </dgm:pt>
    <dgm:pt modelId="{DBC4BDBE-E9FD-4B22-BF24-0AEEA95800CA}" type="sibTrans" cxnId="{6FAF1D00-0640-4C11-8C40-6361D1FF3B62}">
      <dgm:prSet/>
      <dgm:spPr/>
      <dgm:t>
        <a:bodyPr/>
        <a:lstStyle/>
        <a:p>
          <a:endParaRPr lang="en-US"/>
        </a:p>
      </dgm:t>
    </dgm:pt>
    <dgm:pt modelId="{65EF6DC6-7AE7-45F2-8D0F-B9BA3E2EFE1C}">
      <dgm:prSet/>
      <dgm:spPr/>
      <dgm:t>
        <a:bodyPr/>
        <a:lstStyle/>
        <a:p>
          <a:r>
            <a:rPr lang="en-US" b="0" i="0"/>
            <a:t>Functional performance analysis solutions </a:t>
          </a:r>
          <a:endParaRPr lang="en-US"/>
        </a:p>
      </dgm:t>
    </dgm:pt>
    <dgm:pt modelId="{873C9AB1-7A77-492A-A0A0-D4FE6FEF3548}" type="parTrans" cxnId="{A926D6EA-EE00-4BCE-9A8E-0A8AAF0F5415}">
      <dgm:prSet/>
      <dgm:spPr/>
      <dgm:t>
        <a:bodyPr/>
        <a:lstStyle/>
        <a:p>
          <a:endParaRPr lang="en-US"/>
        </a:p>
      </dgm:t>
    </dgm:pt>
    <dgm:pt modelId="{13AE856F-0F0C-4EB2-8C12-DDF34C8D8A92}" type="sibTrans" cxnId="{A926D6EA-EE00-4BCE-9A8E-0A8AAF0F5415}">
      <dgm:prSet/>
      <dgm:spPr/>
      <dgm:t>
        <a:bodyPr/>
        <a:lstStyle/>
        <a:p>
          <a:endParaRPr lang="en-US"/>
        </a:p>
      </dgm:t>
    </dgm:pt>
    <dgm:pt modelId="{CD1977C9-E6CA-41D9-AF8A-3DE429F432F1}" type="pres">
      <dgm:prSet presAssocID="{E08B48DA-2C23-474A-A784-01B32932C096}" presName="hierChild1" presStyleCnt="0">
        <dgm:presLayoutVars>
          <dgm:orgChart val="1"/>
          <dgm:chPref val="1"/>
          <dgm:dir/>
          <dgm:animOne val="branch"/>
          <dgm:animLvl val="lvl"/>
          <dgm:resizeHandles/>
        </dgm:presLayoutVars>
      </dgm:prSet>
      <dgm:spPr/>
    </dgm:pt>
    <dgm:pt modelId="{5535DC43-475B-4F2F-A2E9-5CC109D4B30C}" type="pres">
      <dgm:prSet presAssocID="{305762F0-E6B1-420A-8A1B-2403FD37E5A7}" presName="hierRoot1" presStyleCnt="0">
        <dgm:presLayoutVars>
          <dgm:hierBranch val="init"/>
        </dgm:presLayoutVars>
      </dgm:prSet>
      <dgm:spPr/>
    </dgm:pt>
    <dgm:pt modelId="{02F30C50-4A2C-4728-95AD-47D54E61EEE0}" type="pres">
      <dgm:prSet presAssocID="{305762F0-E6B1-420A-8A1B-2403FD37E5A7}" presName="rootComposite1" presStyleCnt="0"/>
      <dgm:spPr/>
    </dgm:pt>
    <dgm:pt modelId="{79E8CE3C-2578-4FBD-958A-705E7BA17AEB}" type="pres">
      <dgm:prSet presAssocID="{305762F0-E6B1-420A-8A1B-2403FD37E5A7}" presName="rootText1" presStyleLbl="node0" presStyleIdx="0" presStyleCnt="4">
        <dgm:presLayoutVars>
          <dgm:chPref val="3"/>
        </dgm:presLayoutVars>
      </dgm:prSet>
      <dgm:spPr/>
    </dgm:pt>
    <dgm:pt modelId="{7C173615-446E-441F-BC66-8482954EAB22}" type="pres">
      <dgm:prSet presAssocID="{305762F0-E6B1-420A-8A1B-2403FD37E5A7}" presName="rootConnector1" presStyleLbl="node1" presStyleIdx="0" presStyleCnt="0"/>
      <dgm:spPr/>
    </dgm:pt>
    <dgm:pt modelId="{29BB7125-53E5-4BF2-867D-DDF46172D530}" type="pres">
      <dgm:prSet presAssocID="{305762F0-E6B1-420A-8A1B-2403FD37E5A7}" presName="hierChild2" presStyleCnt="0"/>
      <dgm:spPr/>
    </dgm:pt>
    <dgm:pt modelId="{5A676334-AFFD-4073-A3B2-CB8E4FF7AA71}" type="pres">
      <dgm:prSet presAssocID="{305762F0-E6B1-420A-8A1B-2403FD37E5A7}" presName="hierChild3" presStyleCnt="0"/>
      <dgm:spPr/>
    </dgm:pt>
    <dgm:pt modelId="{6AB4FA0E-4167-4F9A-A125-FFDA00E0854F}" type="pres">
      <dgm:prSet presAssocID="{A07296F1-BDD5-41FD-B491-1164ECD3C73E}" presName="hierRoot1" presStyleCnt="0">
        <dgm:presLayoutVars>
          <dgm:hierBranch val="init"/>
        </dgm:presLayoutVars>
      </dgm:prSet>
      <dgm:spPr/>
    </dgm:pt>
    <dgm:pt modelId="{F00149D5-2C04-4E4D-9DEB-43E74AC4A2D1}" type="pres">
      <dgm:prSet presAssocID="{A07296F1-BDD5-41FD-B491-1164ECD3C73E}" presName="rootComposite1" presStyleCnt="0"/>
      <dgm:spPr/>
    </dgm:pt>
    <dgm:pt modelId="{01ACAD72-CA42-4E3D-A1B0-EF9314D7BEB9}" type="pres">
      <dgm:prSet presAssocID="{A07296F1-BDD5-41FD-B491-1164ECD3C73E}" presName="rootText1" presStyleLbl="node0" presStyleIdx="1" presStyleCnt="4">
        <dgm:presLayoutVars>
          <dgm:chPref val="3"/>
        </dgm:presLayoutVars>
      </dgm:prSet>
      <dgm:spPr/>
    </dgm:pt>
    <dgm:pt modelId="{93A20CD5-6921-4A1A-9F55-FDC42AEE89AB}" type="pres">
      <dgm:prSet presAssocID="{A07296F1-BDD5-41FD-B491-1164ECD3C73E}" presName="rootConnector1" presStyleLbl="node1" presStyleIdx="0" presStyleCnt="0"/>
      <dgm:spPr/>
    </dgm:pt>
    <dgm:pt modelId="{051D41B5-6DE5-41DE-AF47-08B4A521D4F1}" type="pres">
      <dgm:prSet presAssocID="{A07296F1-BDD5-41FD-B491-1164ECD3C73E}" presName="hierChild2" presStyleCnt="0"/>
      <dgm:spPr/>
    </dgm:pt>
    <dgm:pt modelId="{1675F4A9-33FA-4B23-B172-9425FB94333E}" type="pres">
      <dgm:prSet presAssocID="{A07296F1-BDD5-41FD-B491-1164ECD3C73E}" presName="hierChild3" presStyleCnt="0"/>
      <dgm:spPr/>
    </dgm:pt>
    <dgm:pt modelId="{629FB0F8-4AC5-4C8A-BD82-A0B55B4ED97F}" type="pres">
      <dgm:prSet presAssocID="{C4BA8CC0-2584-47CE-B2D1-837EF6BF4BF4}" presName="hierRoot1" presStyleCnt="0">
        <dgm:presLayoutVars>
          <dgm:hierBranch val="init"/>
        </dgm:presLayoutVars>
      </dgm:prSet>
      <dgm:spPr/>
    </dgm:pt>
    <dgm:pt modelId="{C0EA57F3-2F83-4207-BB0F-EEF6A93F7CA5}" type="pres">
      <dgm:prSet presAssocID="{C4BA8CC0-2584-47CE-B2D1-837EF6BF4BF4}" presName="rootComposite1" presStyleCnt="0"/>
      <dgm:spPr/>
    </dgm:pt>
    <dgm:pt modelId="{2D8EBF13-16B7-4488-B78B-97F307E0EEF4}" type="pres">
      <dgm:prSet presAssocID="{C4BA8CC0-2584-47CE-B2D1-837EF6BF4BF4}" presName="rootText1" presStyleLbl="node0" presStyleIdx="2" presStyleCnt="4">
        <dgm:presLayoutVars>
          <dgm:chPref val="3"/>
        </dgm:presLayoutVars>
      </dgm:prSet>
      <dgm:spPr/>
    </dgm:pt>
    <dgm:pt modelId="{BA597077-546A-4014-931D-5BCD4E8D61EA}" type="pres">
      <dgm:prSet presAssocID="{C4BA8CC0-2584-47CE-B2D1-837EF6BF4BF4}" presName="rootConnector1" presStyleLbl="node1" presStyleIdx="0" presStyleCnt="0"/>
      <dgm:spPr/>
    </dgm:pt>
    <dgm:pt modelId="{1F952B04-92D2-4511-AA45-F1BBA066DF8F}" type="pres">
      <dgm:prSet presAssocID="{C4BA8CC0-2584-47CE-B2D1-837EF6BF4BF4}" presName="hierChild2" presStyleCnt="0"/>
      <dgm:spPr/>
    </dgm:pt>
    <dgm:pt modelId="{048F9368-F039-4966-B8BE-868974BB0366}" type="pres">
      <dgm:prSet presAssocID="{C4BA8CC0-2584-47CE-B2D1-837EF6BF4BF4}" presName="hierChild3" presStyleCnt="0"/>
      <dgm:spPr/>
    </dgm:pt>
    <dgm:pt modelId="{AE533689-1A3F-4D23-B29B-ABC1EDADE58E}" type="pres">
      <dgm:prSet presAssocID="{65EF6DC6-7AE7-45F2-8D0F-B9BA3E2EFE1C}" presName="hierRoot1" presStyleCnt="0">
        <dgm:presLayoutVars>
          <dgm:hierBranch val="init"/>
        </dgm:presLayoutVars>
      </dgm:prSet>
      <dgm:spPr/>
    </dgm:pt>
    <dgm:pt modelId="{2D960EE0-1567-4854-87D0-CAA48843A1A2}" type="pres">
      <dgm:prSet presAssocID="{65EF6DC6-7AE7-45F2-8D0F-B9BA3E2EFE1C}" presName="rootComposite1" presStyleCnt="0"/>
      <dgm:spPr/>
    </dgm:pt>
    <dgm:pt modelId="{DDB09385-B884-4D9C-9707-3624958896C5}" type="pres">
      <dgm:prSet presAssocID="{65EF6DC6-7AE7-45F2-8D0F-B9BA3E2EFE1C}" presName="rootText1" presStyleLbl="node0" presStyleIdx="3" presStyleCnt="4">
        <dgm:presLayoutVars>
          <dgm:chPref val="3"/>
        </dgm:presLayoutVars>
      </dgm:prSet>
      <dgm:spPr/>
    </dgm:pt>
    <dgm:pt modelId="{3E291F32-A55C-43C6-86E9-510332C0111F}" type="pres">
      <dgm:prSet presAssocID="{65EF6DC6-7AE7-45F2-8D0F-B9BA3E2EFE1C}" presName="rootConnector1" presStyleLbl="node1" presStyleIdx="0" presStyleCnt="0"/>
      <dgm:spPr/>
    </dgm:pt>
    <dgm:pt modelId="{47B2F884-8AB0-41CC-AAA9-734BE51C4087}" type="pres">
      <dgm:prSet presAssocID="{65EF6DC6-7AE7-45F2-8D0F-B9BA3E2EFE1C}" presName="hierChild2" presStyleCnt="0"/>
      <dgm:spPr/>
    </dgm:pt>
    <dgm:pt modelId="{694E2666-FAE5-4BAE-9DF9-FF017F8D3311}" type="pres">
      <dgm:prSet presAssocID="{65EF6DC6-7AE7-45F2-8D0F-B9BA3E2EFE1C}" presName="hierChild3" presStyleCnt="0"/>
      <dgm:spPr/>
    </dgm:pt>
  </dgm:ptLst>
  <dgm:cxnLst>
    <dgm:cxn modelId="{6FAF1D00-0640-4C11-8C40-6361D1FF3B62}" srcId="{E08B48DA-2C23-474A-A784-01B32932C096}" destId="{C4BA8CC0-2584-47CE-B2D1-837EF6BF4BF4}" srcOrd="2" destOrd="0" parTransId="{546D9145-54F8-4A8B-89CB-9DA69E296C65}" sibTransId="{DBC4BDBE-E9FD-4B22-BF24-0AEEA95800CA}"/>
    <dgm:cxn modelId="{7EEAF603-EA7B-4814-A974-3B8F500EF421}" type="presOf" srcId="{A07296F1-BDD5-41FD-B491-1164ECD3C73E}" destId="{93A20CD5-6921-4A1A-9F55-FDC42AEE89AB}" srcOrd="1" destOrd="0" presId="urn:microsoft.com/office/officeart/2005/8/layout/orgChart1"/>
    <dgm:cxn modelId="{CA477031-EECE-42B5-8C43-E0620E48EA18}" srcId="{E08B48DA-2C23-474A-A784-01B32932C096}" destId="{305762F0-E6B1-420A-8A1B-2403FD37E5A7}" srcOrd="0" destOrd="0" parTransId="{6B51470E-D5A5-4A41-BDAC-CDD2B78CD645}" sibTransId="{50BF0D66-54C0-4923-AADB-DF26B56ACE64}"/>
    <dgm:cxn modelId="{B3CE2568-69AD-4194-BD9F-24AF6481451A}" type="presOf" srcId="{E08B48DA-2C23-474A-A784-01B32932C096}" destId="{CD1977C9-E6CA-41D9-AF8A-3DE429F432F1}" srcOrd="0" destOrd="0" presId="urn:microsoft.com/office/officeart/2005/8/layout/orgChart1"/>
    <dgm:cxn modelId="{8235CC76-B604-4634-831A-9C14A8A83086}" type="presOf" srcId="{A07296F1-BDD5-41FD-B491-1164ECD3C73E}" destId="{01ACAD72-CA42-4E3D-A1B0-EF9314D7BEB9}" srcOrd="0" destOrd="0" presId="urn:microsoft.com/office/officeart/2005/8/layout/orgChart1"/>
    <dgm:cxn modelId="{9BD9FE88-707A-4F80-9BCB-C34B0E2B34FF}" type="presOf" srcId="{305762F0-E6B1-420A-8A1B-2403FD37E5A7}" destId="{79E8CE3C-2578-4FBD-958A-705E7BA17AEB}" srcOrd="0" destOrd="0" presId="urn:microsoft.com/office/officeart/2005/8/layout/orgChart1"/>
    <dgm:cxn modelId="{D6574EB8-AD46-4B7C-BA6E-C845F303100E}" type="presOf" srcId="{65EF6DC6-7AE7-45F2-8D0F-B9BA3E2EFE1C}" destId="{DDB09385-B884-4D9C-9707-3624958896C5}" srcOrd="0" destOrd="0" presId="urn:microsoft.com/office/officeart/2005/8/layout/orgChart1"/>
    <dgm:cxn modelId="{E4612EC8-4582-4F5B-927F-4FEFC43DF9A2}" srcId="{E08B48DA-2C23-474A-A784-01B32932C096}" destId="{A07296F1-BDD5-41FD-B491-1164ECD3C73E}" srcOrd="1" destOrd="0" parTransId="{14EC0789-186F-453A-AC92-0FE2B3EFF640}" sibTransId="{3D75AFC5-CF47-4882-92EB-122E879EF033}"/>
    <dgm:cxn modelId="{B1498FCA-0743-4AA8-B6D5-0BEC9556F18F}" type="presOf" srcId="{305762F0-E6B1-420A-8A1B-2403FD37E5A7}" destId="{7C173615-446E-441F-BC66-8482954EAB22}" srcOrd="1" destOrd="0" presId="urn:microsoft.com/office/officeart/2005/8/layout/orgChart1"/>
    <dgm:cxn modelId="{BA55AECC-FAF3-414D-B0AC-CC769E4EE719}" type="presOf" srcId="{C4BA8CC0-2584-47CE-B2D1-837EF6BF4BF4}" destId="{2D8EBF13-16B7-4488-B78B-97F307E0EEF4}" srcOrd="0" destOrd="0" presId="urn:microsoft.com/office/officeart/2005/8/layout/orgChart1"/>
    <dgm:cxn modelId="{CABCE0DD-57D5-46BB-B557-53FB016C9C9B}" type="presOf" srcId="{65EF6DC6-7AE7-45F2-8D0F-B9BA3E2EFE1C}" destId="{3E291F32-A55C-43C6-86E9-510332C0111F}" srcOrd="1" destOrd="0" presId="urn:microsoft.com/office/officeart/2005/8/layout/orgChart1"/>
    <dgm:cxn modelId="{64A7FBE7-C7EC-4303-B519-911DD550F60D}" type="presOf" srcId="{C4BA8CC0-2584-47CE-B2D1-837EF6BF4BF4}" destId="{BA597077-546A-4014-931D-5BCD4E8D61EA}" srcOrd="1" destOrd="0" presId="urn:microsoft.com/office/officeart/2005/8/layout/orgChart1"/>
    <dgm:cxn modelId="{A926D6EA-EE00-4BCE-9A8E-0A8AAF0F5415}" srcId="{E08B48DA-2C23-474A-A784-01B32932C096}" destId="{65EF6DC6-7AE7-45F2-8D0F-B9BA3E2EFE1C}" srcOrd="3" destOrd="0" parTransId="{873C9AB1-7A77-492A-A0A0-D4FE6FEF3548}" sibTransId="{13AE856F-0F0C-4EB2-8C12-DDF34C8D8A92}"/>
    <dgm:cxn modelId="{52223624-1195-472B-AC1F-DDB725A34C0F}" type="presParOf" srcId="{CD1977C9-E6CA-41D9-AF8A-3DE429F432F1}" destId="{5535DC43-475B-4F2F-A2E9-5CC109D4B30C}" srcOrd="0" destOrd="0" presId="urn:microsoft.com/office/officeart/2005/8/layout/orgChart1"/>
    <dgm:cxn modelId="{D6823448-473E-4B73-AA67-BF77422ADA34}" type="presParOf" srcId="{5535DC43-475B-4F2F-A2E9-5CC109D4B30C}" destId="{02F30C50-4A2C-4728-95AD-47D54E61EEE0}" srcOrd="0" destOrd="0" presId="urn:microsoft.com/office/officeart/2005/8/layout/orgChart1"/>
    <dgm:cxn modelId="{6DC1EF64-53FD-436A-B030-4F232C57BDFF}" type="presParOf" srcId="{02F30C50-4A2C-4728-95AD-47D54E61EEE0}" destId="{79E8CE3C-2578-4FBD-958A-705E7BA17AEB}" srcOrd="0" destOrd="0" presId="urn:microsoft.com/office/officeart/2005/8/layout/orgChart1"/>
    <dgm:cxn modelId="{B61F8BCD-7013-431D-843E-C8A47547AF76}" type="presParOf" srcId="{02F30C50-4A2C-4728-95AD-47D54E61EEE0}" destId="{7C173615-446E-441F-BC66-8482954EAB22}" srcOrd="1" destOrd="0" presId="urn:microsoft.com/office/officeart/2005/8/layout/orgChart1"/>
    <dgm:cxn modelId="{5B570779-FA01-49E4-841A-F8E5F8CFABAE}" type="presParOf" srcId="{5535DC43-475B-4F2F-A2E9-5CC109D4B30C}" destId="{29BB7125-53E5-4BF2-867D-DDF46172D530}" srcOrd="1" destOrd="0" presId="urn:microsoft.com/office/officeart/2005/8/layout/orgChart1"/>
    <dgm:cxn modelId="{BDD694BA-FCA9-43D5-ACC0-40618CC3D863}" type="presParOf" srcId="{5535DC43-475B-4F2F-A2E9-5CC109D4B30C}" destId="{5A676334-AFFD-4073-A3B2-CB8E4FF7AA71}" srcOrd="2" destOrd="0" presId="urn:microsoft.com/office/officeart/2005/8/layout/orgChart1"/>
    <dgm:cxn modelId="{2BA0EB02-7A38-4A4B-924E-754EB9146B56}" type="presParOf" srcId="{CD1977C9-E6CA-41D9-AF8A-3DE429F432F1}" destId="{6AB4FA0E-4167-4F9A-A125-FFDA00E0854F}" srcOrd="1" destOrd="0" presId="urn:microsoft.com/office/officeart/2005/8/layout/orgChart1"/>
    <dgm:cxn modelId="{38D84EA4-DB8E-4E55-BB87-0A7DE41BE38D}" type="presParOf" srcId="{6AB4FA0E-4167-4F9A-A125-FFDA00E0854F}" destId="{F00149D5-2C04-4E4D-9DEB-43E74AC4A2D1}" srcOrd="0" destOrd="0" presId="urn:microsoft.com/office/officeart/2005/8/layout/orgChart1"/>
    <dgm:cxn modelId="{36DF7EF7-2FC5-4B07-B696-255404A26E4B}" type="presParOf" srcId="{F00149D5-2C04-4E4D-9DEB-43E74AC4A2D1}" destId="{01ACAD72-CA42-4E3D-A1B0-EF9314D7BEB9}" srcOrd="0" destOrd="0" presId="urn:microsoft.com/office/officeart/2005/8/layout/orgChart1"/>
    <dgm:cxn modelId="{244BD1B0-2D6E-4896-A19B-D0F82361B549}" type="presParOf" srcId="{F00149D5-2C04-4E4D-9DEB-43E74AC4A2D1}" destId="{93A20CD5-6921-4A1A-9F55-FDC42AEE89AB}" srcOrd="1" destOrd="0" presId="urn:microsoft.com/office/officeart/2005/8/layout/orgChart1"/>
    <dgm:cxn modelId="{345C7EC1-1DFC-4E4B-A618-5C7953D206EE}" type="presParOf" srcId="{6AB4FA0E-4167-4F9A-A125-FFDA00E0854F}" destId="{051D41B5-6DE5-41DE-AF47-08B4A521D4F1}" srcOrd="1" destOrd="0" presId="urn:microsoft.com/office/officeart/2005/8/layout/orgChart1"/>
    <dgm:cxn modelId="{35B2926C-1D3E-4D36-A8BD-A936EAA565C4}" type="presParOf" srcId="{6AB4FA0E-4167-4F9A-A125-FFDA00E0854F}" destId="{1675F4A9-33FA-4B23-B172-9425FB94333E}" srcOrd="2" destOrd="0" presId="urn:microsoft.com/office/officeart/2005/8/layout/orgChart1"/>
    <dgm:cxn modelId="{DD050D77-2C03-4E5F-98A8-88CACC908E7E}" type="presParOf" srcId="{CD1977C9-E6CA-41D9-AF8A-3DE429F432F1}" destId="{629FB0F8-4AC5-4C8A-BD82-A0B55B4ED97F}" srcOrd="2" destOrd="0" presId="urn:microsoft.com/office/officeart/2005/8/layout/orgChart1"/>
    <dgm:cxn modelId="{7CED40B8-CAF9-4A76-A1A9-724ED67E1B7F}" type="presParOf" srcId="{629FB0F8-4AC5-4C8A-BD82-A0B55B4ED97F}" destId="{C0EA57F3-2F83-4207-BB0F-EEF6A93F7CA5}" srcOrd="0" destOrd="0" presId="urn:microsoft.com/office/officeart/2005/8/layout/orgChart1"/>
    <dgm:cxn modelId="{B4E7666C-9951-43DB-A617-93BFC03995EE}" type="presParOf" srcId="{C0EA57F3-2F83-4207-BB0F-EEF6A93F7CA5}" destId="{2D8EBF13-16B7-4488-B78B-97F307E0EEF4}" srcOrd="0" destOrd="0" presId="urn:microsoft.com/office/officeart/2005/8/layout/orgChart1"/>
    <dgm:cxn modelId="{16FB83BC-B4A1-459A-93E7-0D3919E48954}" type="presParOf" srcId="{C0EA57F3-2F83-4207-BB0F-EEF6A93F7CA5}" destId="{BA597077-546A-4014-931D-5BCD4E8D61EA}" srcOrd="1" destOrd="0" presId="urn:microsoft.com/office/officeart/2005/8/layout/orgChart1"/>
    <dgm:cxn modelId="{6E23E21F-A956-41EB-9117-B82D322497E7}" type="presParOf" srcId="{629FB0F8-4AC5-4C8A-BD82-A0B55B4ED97F}" destId="{1F952B04-92D2-4511-AA45-F1BBA066DF8F}" srcOrd="1" destOrd="0" presId="urn:microsoft.com/office/officeart/2005/8/layout/orgChart1"/>
    <dgm:cxn modelId="{851B94D3-2090-4073-87A7-6CD6ACAFAEBD}" type="presParOf" srcId="{629FB0F8-4AC5-4C8A-BD82-A0B55B4ED97F}" destId="{048F9368-F039-4966-B8BE-868974BB0366}" srcOrd="2" destOrd="0" presId="urn:microsoft.com/office/officeart/2005/8/layout/orgChart1"/>
    <dgm:cxn modelId="{2FA12E44-EDDF-407D-AB07-7505095AC913}" type="presParOf" srcId="{CD1977C9-E6CA-41D9-AF8A-3DE429F432F1}" destId="{AE533689-1A3F-4D23-B29B-ABC1EDADE58E}" srcOrd="3" destOrd="0" presId="urn:microsoft.com/office/officeart/2005/8/layout/orgChart1"/>
    <dgm:cxn modelId="{4032B73F-9AE2-44AF-9658-B4658DCAD5CC}" type="presParOf" srcId="{AE533689-1A3F-4D23-B29B-ABC1EDADE58E}" destId="{2D960EE0-1567-4854-87D0-CAA48843A1A2}" srcOrd="0" destOrd="0" presId="urn:microsoft.com/office/officeart/2005/8/layout/orgChart1"/>
    <dgm:cxn modelId="{424CD4B0-4699-4A80-AAC9-866B0D2B7F5A}" type="presParOf" srcId="{2D960EE0-1567-4854-87D0-CAA48843A1A2}" destId="{DDB09385-B884-4D9C-9707-3624958896C5}" srcOrd="0" destOrd="0" presId="urn:microsoft.com/office/officeart/2005/8/layout/orgChart1"/>
    <dgm:cxn modelId="{7FDE4F07-38A5-40D5-8B3B-0FDB7FA31E62}" type="presParOf" srcId="{2D960EE0-1567-4854-87D0-CAA48843A1A2}" destId="{3E291F32-A55C-43C6-86E9-510332C0111F}" srcOrd="1" destOrd="0" presId="urn:microsoft.com/office/officeart/2005/8/layout/orgChart1"/>
    <dgm:cxn modelId="{1C60902A-7FFC-4026-AD0E-5A5ADF5B04B9}" type="presParOf" srcId="{AE533689-1A3F-4D23-B29B-ABC1EDADE58E}" destId="{47B2F884-8AB0-41CC-AAA9-734BE51C4087}" srcOrd="1" destOrd="0" presId="urn:microsoft.com/office/officeart/2005/8/layout/orgChart1"/>
    <dgm:cxn modelId="{3365856E-FBDF-403F-809D-AB549E7A8968}" type="presParOf" srcId="{AE533689-1A3F-4D23-B29B-ABC1EDADE58E}" destId="{694E2666-FAE5-4BAE-9DF9-FF017F8D331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44E1FF-EE97-4C42-A3D2-1A0E61A7FDD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03A4AA7-BCD3-47F7-8319-B1D252D55941}">
      <dgm:prSet/>
      <dgm:spPr/>
      <dgm:t>
        <a:bodyPr/>
        <a:lstStyle/>
        <a:p>
          <a:pPr>
            <a:lnSpc>
              <a:spcPct val="100000"/>
            </a:lnSpc>
            <a:defRPr cap="all"/>
          </a:pPr>
          <a:r>
            <a:rPr lang="en-US" b="1" i="0" dirty="0"/>
            <a:t>Audio Visual Platform:</a:t>
          </a:r>
          <a:r>
            <a:rPr lang="en-US" b="0" i="0" dirty="0"/>
            <a:t> One platform for all your media testing.</a:t>
          </a:r>
          <a:endParaRPr lang="en-US" dirty="0"/>
        </a:p>
      </dgm:t>
    </dgm:pt>
    <dgm:pt modelId="{9B42DEE3-2867-4FA5-BFAB-833FF2E50FAA}" type="parTrans" cxnId="{77D0A4FD-2270-4626-9CAC-5A27D0427544}">
      <dgm:prSet/>
      <dgm:spPr/>
      <dgm:t>
        <a:bodyPr/>
        <a:lstStyle/>
        <a:p>
          <a:endParaRPr lang="en-US"/>
        </a:p>
      </dgm:t>
    </dgm:pt>
    <dgm:pt modelId="{D55F8638-28C5-46B0-8A0D-D2294556E97D}" type="sibTrans" cxnId="{77D0A4FD-2270-4626-9CAC-5A27D0427544}">
      <dgm:prSet/>
      <dgm:spPr/>
      <dgm:t>
        <a:bodyPr/>
        <a:lstStyle/>
        <a:p>
          <a:endParaRPr lang="en-US"/>
        </a:p>
      </dgm:t>
    </dgm:pt>
    <dgm:pt modelId="{22DC3FA6-D6EB-4FA5-9969-57529C5B9201}">
      <dgm:prSet/>
      <dgm:spPr/>
      <dgm:t>
        <a:bodyPr/>
        <a:lstStyle/>
        <a:p>
          <a:pPr>
            <a:lnSpc>
              <a:spcPct val="100000"/>
            </a:lnSpc>
            <a:defRPr cap="all"/>
          </a:pPr>
          <a:r>
            <a:rPr lang="en-US" b="1" i="0" dirty="0"/>
            <a:t>Create Your Own Lab (CYOL):</a:t>
          </a:r>
          <a:r>
            <a:rPr lang="en-US" b="0" i="0" dirty="0"/>
            <a:t> Utilize your own device infrastructure with </a:t>
          </a:r>
          <a:r>
            <a:rPr lang="en-US" b="0" i="0" dirty="0" err="1"/>
            <a:t>HeadSpin</a:t>
          </a:r>
          <a:r>
            <a:rPr lang="en-US" b="0" i="0" dirty="0"/>
            <a:t>.</a:t>
          </a:r>
          <a:endParaRPr lang="en-US" dirty="0"/>
        </a:p>
      </dgm:t>
    </dgm:pt>
    <dgm:pt modelId="{8E5C5C3D-6672-4EFD-B2AF-F028E229029B}" type="parTrans" cxnId="{28C4F0F8-C3CA-4EC0-A799-1F3CFF46D70D}">
      <dgm:prSet/>
      <dgm:spPr/>
      <dgm:t>
        <a:bodyPr/>
        <a:lstStyle/>
        <a:p>
          <a:endParaRPr lang="en-US"/>
        </a:p>
      </dgm:t>
    </dgm:pt>
    <dgm:pt modelId="{89745726-E9B6-4ADA-B1DB-89760A6A1069}" type="sibTrans" cxnId="{28C4F0F8-C3CA-4EC0-A799-1F3CFF46D70D}">
      <dgm:prSet/>
      <dgm:spPr/>
      <dgm:t>
        <a:bodyPr/>
        <a:lstStyle/>
        <a:p>
          <a:endParaRPr lang="en-US"/>
        </a:p>
      </dgm:t>
    </dgm:pt>
    <dgm:pt modelId="{0071DED5-C91E-47EF-92A3-BE5D2DA57AD8}">
      <dgm:prSet/>
      <dgm:spPr/>
      <dgm:t>
        <a:bodyPr/>
        <a:lstStyle/>
        <a:p>
          <a:pPr>
            <a:lnSpc>
              <a:spcPct val="100000"/>
            </a:lnSpc>
            <a:defRPr cap="all"/>
          </a:pPr>
          <a:r>
            <a:rPr lang="en-US" b="1" i="0" dirty="0" err="1"/>
            <a:t>NimbleApp</a:t>
          </a:r>
          <a:r>
            <a:rPr lang="en-US" b="1" i="0" dirty="0"/>
            <a:t> Code Profiling:</a:t>
          </a:r>
          <a:r>
            <a:rPr lang="en-US" b="0" i="0" dirty="0"/>
            <a:t> Enables secure scale-up of remote test efforts</a:t>
          </a:r>
          <a:endParaRPr lang="en-US" dirty="0"/>
        </a:p>
      </dgm:t>
    </dgm:pt>
    <dgm:pt modelId="{9C9B6871-87AE-4E76-ABDE-184DD501C265}" type="parTrans" cxnId="{E1977E01-7E34-42B0-8ABB-C18EC363FE3B}">
      <dgm:prSet/>
      <dgm:spPr/>
      <dgm:t>
        <a:bodyPr/>
        <a:lstStyle/>
        <a:p>
          <a:endParaRPr lang="en-US"/>
        </a:p>
      </dgm:t>
    </dgm:pt>
    <dgm:pt modelId="{2CA4F481-43EE-4FAC-B670-372A86686560}" type="sibTrans" cxnId="{E1977E01-7E34-42B0-8ABB-C18EC363FE3B}">
      <dgm:prSet/>
      <dgm:spPr/>
      <dgm:t>
        <a:bodyPr/>
        <a:lstStyle/>
        <a:p>
          <a:endParaRPr lang="en-US"/>
        </a:p>
      </dgm:t>
    </dgm:pt>
    <dgm:pt modelId="{950EB023-5E20-498A-BDCB-95A3D01B1827}">
      <dgm:prSet/>
      <dgm:spPr/>
      <dgm:t>
        <a:bodyPr/>
        <a:lstStyle/>
        <a:p>
          <a:pPr>
            <a:lnSpc>
              <a:spcPct val="100000"/>
            </a:lnSpc>
            <a:defRPr cap="all"/>
          </a:pPr>
          <a:r>
            <a:rPr lang="en-US" b="1" i="0" dirty="0" err="1"/>
            <a:t>NimbleApp</a:t>
          </a:r>
          <a:r>
            <a:rPr lang="en-US" b="1" i="0" dirty="0"/>
            <a:t> Code Profiling:</a:t>
          </a:r>
          <a:r>
            <a:rPr lang="en-US" b="0" i="0" dirty="0"/>
            <a:t> Enables secure scale-up of remote test efforts</a:t>
          </a:r>
          <a:endParaRPr lang="en-US" dirty="0"/>
        </a:p>
      </dgm:t>
    </dgm:pt>
    <dgm:pt modelId="{46E1F57E-6D32-4EEE-8C75-FAC0A3D1A79F}" type="parTrans" cxnId="{BEC5EAAA-1D2B-4F9A-89FC-AFD5FA6F0CF8}">
      <dgm:prSet/>
      <dgm:spPr/>
      <dgm:t>
        <a:bodyPr/>
        <a:lstStyle/>
        <a:p>
          <a:endParaRPr lang="en-US"/>
        </a:p>
      </dgm:t>
    </dgm:pt>
    <dgm:pt modelId="{4E4F2858-B6A4-4B42-98D0-E32BC8BDE1A4}" type="sibTrans" cxnId="{BEC5EAAA-1D2B-4F9A-89FC-AFD5FA6F0CF8}">
      <dgm:prSet/>
      <dgm:spPr/>
      <dgm:t>
        <a:bodyPr/>
        <a:lstStyle/>
        <a:p>
          <a:endParaRPr lang="en-US"/>
        </a:p>
      </dgm:t>
    </dgm:pt>
    <dgm:pt modelId="{BC27C734-B4CA-400F-B30B-F2217BBECB11}" type="pres">
      <dgm:prSet presAssocID="{5044E1FF-EE97-4C42-A3D2-1A0E61A7FDD3}" presName="root" presStyleCnt="0">
        <dgm:presLayoutVars>
          <dgm:dir/>
          <dgm:resizeHandles val="exact"/>
        </dgm:presLayoutVars>
      </dgm:prSet>
      <dgm:spPr/>
    </dgm:pt>
    <dgm:pt modelId="{73433595-8B42-43B9-B71D-CF6D80F10A7F}" type="pres">
      <dgm:prSet presAssocID="{003A4AA7-BCD3-47F7-8319-B1D252D55941}" presName="compNode" presStyleCnt="0"/>
      <dgm:spPr/>
    </dgm:pt>
    <dgm:pt modelId="{DF582405-3F72-4FA8-9F02-74FCD17CF100}" type="pres">
      <dgm:prSet presAssocID="{003A4AA7-BCD3-47F7-8319-B1D252D55941}" presName="iconBgRect" presStyleLbl="bgShp" presStyleIdx="0" presStyleCnt="4"/>
      <dgm:spPr/>
    </dgm:pt>
    <dgm:pt modelId="{2CF2F02F-F73B-4456-AEF8-3A26DFDB8092}" type="pres">
      <dgm:prSet presAssocID="{003A4AA7-BCD3-47F7-8319-B1D252D559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phones"/>
        </a:ext>
      </dgm:extLst>
    </dgm:pt>
    <dgm:pt modelId="{6C21B46D-2508-47C5-8E46-77E2083910AE}" type="pres">
      <dgm:prSet presAssocID="{003A4AA7-BCD3-47F7-8319-B1D252D55941}" presName="spaceRect" presStyleCnt="0"/>
      <dgm:spPr/>
    </dgm:pt>
    <dgm:pt modelId="{124F70A2-7333-43D1-B009-2A7F45215C82}" type="pres">
      <dgm:prSet presAssocID="{003A4AA7-BCD3-47F7-8319-B1D252D55941}" presName="textRect" presStyleLbl="revTx" presStyleIdx="0" presStyleCnt="4">
        <dgm:presLayoutVars>
          <dgm:chMax val="1"/>
          <dgm:chPref val="1"/>
        </dgm:presLayoutVars>
      </dgm:prSet>
      <dgm:spPr/>
    </dgm:pt>
    <dgm:pt modelId="{BD4EE1BD-1518-48CF-AF04-D5E92B94D09B}" type="pres">
      <dgm:prSet presAssocID="{D55F8638-28C5-46B0-8A0D-D2294556E97D}" presName="sibTrans" presStyleCnt="0"/>
      <dgm:spPr/>
    </dgm:pt>
    <dgm:pt modelId="{F3157F8A-96D2-476A-80BF-AA928734B3A3}" type="pres">
      <dgm:prSet presAssocID="{22DC3FA6-D6EB-4FA5-9969-57529C5B9201}" presName="compNode" presStyleCnt="0"/>
      <dgm:spPr/>
    </dgm:pt>
    <dgm:pt modelId="{B42D9C6B-318F-49F5-A13C-BBA042642662}" type="pres">
      <dgm:prSet presAssocID="{22DC3FA6-D6EB-4FA5-9969-57529C5B9201}" presName="iconBgRect" presStyleLbl="bgShp" presStyleIdx="1" presStyleCnt="4"/>
      <dgm:spPr/>
    </dgm:pt>
    <dgm:pt modelId="{63F03894-2AF2-4B54-994F-4D5E7FF07D1C}" type="pres">
      <dgm:prSet presAssocID="{22DC3FA6-D6EB-4FA5-9969-57529C5B92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59770AAA-8F9B-4FD4-B2CC-0237379C4BE4}" type="pres">
      <dgm:prSet presAssocID="{22DC3FA6-D6EB-4FA5-9969-57529C5B9201}" presName="spaceRect" presStyleCnt="0"/>
      <dgm:spPr/>
    </dgm:pt>
    <dgm:pt modelId="{D75F9E93-B47B-407C-8905-D291D358C649}" type="pres">
      <dgm:prSet presAssocID="{22DC3FA6-D6EB-4FA5-9969-57529C5B9201}" presName="textRect" presStyleLbl="revTx" presStyleIdx="1" presStyleCnt="4">
        <dgm:presLayoutVars>
          <dgm:chMax val="1"/>
          <dgm:chPref val="1"/>
        </dgm:presLayoutVars>
      </dgm:prSet>
      <dgm:spPr/>
    </dgm:pt>
    <dgm:pt modelId="{FA60DD8F-B1FE-4B89-AF74-06BE22CE2C8E}" type="pres">
      <dgm:prSet presAssocID="{89745726-E9B6-4ADA-B1DB-89760A6A1069}" presName="sibTrans" presStyleCnt="0"/>
      <dgm:spPr/>
    </dgm:pt>
    <dgm:pt modelId="{CD29C2A9-E643-4E2C-B569-DE6A0797DAB5}" type="pres">
      <dgm:prSet presAssocID="{0071DED5-C91E-47EF-92A3-BE5D2DA57AD8}" presName="compNode" presStyleCnt="0"/>
      <dgm:spPr/>
    </dgm:pt>
    <dgm:pt modelId="{5EA9B8FD-F3F0-4EB9-97A4-6D16ED0A526B}" type="pres">
      <dgm:prSet presAssocID="{0071DED5-C91E-47EF-92A3-BE5D2DA57AD8}" presName="iconBgRect" presStyleLbl="bgShp" presStyleIdx="2" presStyleCnt="4"/>
      <dgm:spPr/>
    </dgm:pt>
    <dgm:pt modelId="{27EBADFD-7251-4928-8672-2941D91B4BB5}" type="pres">
      <dgm:prSet presAssocID="{0071DED5-C91E-47EF-92A3-BE5D2DA57A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F92A063-A3FB-456C-B4D4-5D529E8A4BB8}" type="pres">
      <dgm:prSet presAssocID="{0071DED5-C91E-47EF-92A3-BE5D2DA57AD8}" presName="spaceRect" presStyleCnt="0"/>
      <dgm:spPr/>
    </dgm:pt>
    <dgm:pt modelId="{DAE1C018-B9C2-4110-8110-7BB81A92C72F}" type="pres">
      <dgm:prSet presAssocID="{0071DED5-C91E-47EF-92A3-BE5D2DA57AD8}" presName="textRect" presStyleLbl="revTx" presStyleIdx="2" presStyleCnt="4">
        <dgm:presLayoutVars>
          <dgm:chMax val="1"/>
          <dgm:chPref val="1"/>
        </dgm:presLayoutVars>
      </dgm:prSet>
      <dgm:spPr/>
    </dgm:pt>
    <dgm:pt modelId="{79C70B78-D075-49CB-B1AA-B49B6B4C798D}" type="pres">
      <dgm:prSet presAssocID="{2CA4F481-43EE-4FAC-B670-372A86686560}" presName="sibTrans" presStyleCnt="0"/>
      <dgm:spPr/>
    </dgm:pt>
    <dgm:pt modelId="{6A95F988-E456-431B-A1F6-AAAC53D6A090}" type="pres">
      <dgm:prSet presAssocID="{950EB023-5E20-498A-BDCB-95A3D01B1827}" presName="compNode" presStyleCnt="0"/>
      <dgm:spPr/>
    </dgm:pt>
    <dgm:pt modelId="{92FABA50-1E41-470E-9EAB-2AA66B4BB155}" type="pres">
      <dgm:prSet presAssocID="{950EB023-5E20-498A-BDCB-95A3D01B1827}" presName="iconBgRect" presStyleLbl="bgShp" presStyleIdx="3" presStyleCnt="4"/>
      <dgm:spPr/>
    </dgm:pt>
    <dgm:pt modelId="{724F5FF2-AB30-480A-9B25-E763BD583117}" type="pres">
      <dgm:prSet presAssocID="{950EB023-5E20-498A-BDCB-95A3D01B18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5E932902-D6C3-413D-8F5A-1BB4D2F0173A}" type="pres">
      <dgm:prSet presAssocID="{950EB023-5E20-498A-BDCB-95A3D01B1827}" presName="spaceRect" presStyleCnt="0"/>
      <dgm:spPr/>
    </dgm:pt>
    <dgm:pt modelId="{47C894C2-5D9B-4B2F-8515-250C1A400552}" type="pres">
      <dgm:prSet presAssocID="{950EB023-5E20-498A-BDCB-95A3D01B1827}" presName="textRect" presStyleLbl="revTx" presStyleIdx="3" presStyleCnt="4">
        <dgm:presLayoutVars>
          <dgm:chMax val="1"/>
          <dgm:chPref val="1"/>
        </dgm:presLayoutVars>
      </dgm:prSet>
      <dgm:spPr/>
    </dgm:pt>
  </dgm:ptLst>
  <dgm:cxnLst>
    <dgm:cxn modelId="{E1977E01-7E34-42B0-8ABB-C18EC363FE3B}" srcId="{5044E1FF-EE97-4C42-A3D2-1A0E61A7FDD3}" destId="{0071DED5-C91E-47EF-92A3-BE5D2DA57AD8}" srcOrd="2" destOrd="0" parTransId="{9C9B6871-87AE-4E76-ABDE-184DD501C265}" sibTransId="{2CA4F481-43EE-4FAC-B670-372A86686560}"/>
    <dgm:cxn modelId="{B6ED5230-2604-41F6-AD02-DB08C4AD2D39}" type="presOf" srcId="{5044E1FF-EE97-4C42-A3D2-1A0E61A7FDD3}" destId="{BC27C734-B4CA-400F-B30B-F2217BBECB11}" srcOrd="0" destOrd="0" presId="urn:microsoft.com/office/officeart/2018/5/layout/IconCircleLabelList"/>
    <dgm:cxn modelId="{12BB3F7B-EF4A-4A3C-B271-14D2DD8B2365}" type="presOf" srcId="{950EB023-5E20-498A-BDCB-95A3D01B1827}" destId="{47C894C2-5D9B-4B2F-8515-250C1A400552}" srcOrd="0" destOrd="0" presId="urn:microsoft.com/office/officeart/2018/5/layout/IconCircleLabelList"/>
    <dgm:cxn modelId="{19F56E97-D092-4409-A11C-6F9349629399}" type="presOf" srcId="{22DC3FA6-D6EB-4FA5-9969-57529C5B9201}" destId="{D75F9E93-B47B-407C-8905-D291D358C649}" srcOrd="0" destOrd="0" presId="urn:microsoft.com/office/officeart/2018/5/layout/IconCircleLabelList"/>
    <dgm:cxn modelId="{BEC5EAAA-1D2B-4F9A-89FC-AFD5FA6F0CF8}" srcId="{5044E1FF-EE97-4C42-A3D2-1A0E61A7FDD3}" destId="{950EB023-5E20-498A-BDCB-95A3D01B1827}" srcOrd="3" destOrd="0" parTransId="{46E1F57E-6D32-4EEE-8C75-FAC0A3D1A79F}" sibTransId="{4E4F2858-B6A4-4B42-98D0-E32BC8BDE1A4}"/>
    <dgm:cxn modelId="{2044AEB6-2159-47FF-B9F7-F96BC0DE647B}" type="presOf" srcId="{003A4AA7-BCD3-47F7-8319-B1D252D55941}" destId="{124F70A2-7333-43D1-B009-2A7F45215C82}" srcOrd="0" destOrd="0" presId="urn:microsoft.com/office/officeart/2018/5/layout/IconCircleLabelList"/>
    <dgm:cxn modelId="{327696C2-3135-4BAC-A90B-4E4EC58A3A95}" type="presOf" srcId="{0071DED5-C91E-47EF-92A3-BE5D2DA57AD8}" destId="{DAE1C018-B9C2-4110-8110-7BB81A92C72F}" srcOrd="0" destOrd="0" presId="urn:microsoft.com/office/officeart/2018/5/layout/IconCircleLabelList"/>
    <dgm:cxn modelId="{28C4F0F8-C3CA-4EC0-A799-1F3CFF46D70D}" srcId="{5044E1FF-EE97-4C42-A3D2-1A0E61A7FDD3}" destId="{22DC3FA6-D6EB-4FA5-9969-57529C5B9201}" srcOrd="1" destOrd="0" parTransId="{8E5C5C3D-6672-4EFD-B2AF-F028E229029B}" sibTransId="{89745726-E9B6-4ADA-B1DB-89760A6A1069}"/>
    <dgm:cxn modelId="{77D0A4FD-2270-4626-9CAC-5A27D0427544}" srcId="{5044E1FF-EE97-4C42-A3D2-1A0E61A7FDD3}" destId="{003A4AA7-BCD3-47F7-8319-B1D252D55941}" srcOrd="0" destOrd="0" parTransId="{9B42DEE3-2867-4FA5-BFAB-833FF2E50FAA}" sibTransId="{D55F8638-28C5-46B0-8A0D-D2294556E97D}"/>
    <dgm:cxn modelId="{3C7FAA85-9A13-4A07-966C-A55B32CE779B}" type="presParOf" srcId="{BC27C734-B4CA-400F-B30B-F2217BBECB11}" destId="{73433595-8B42-43B9-B71D-CF6D80F10A7F}" srcOrd="0" destOrd="0" presId="urn:microsoft.com/office/officeart/2018/5/layout/IconCircleLabelList"/>
    <dgm:cxn modelId="{6E077183-E88A-4DE0-A784-9FF45523559E}" type="presParOf" srcId="{73433595-8B42-43B9-B71D-CF6D80F10A7F}" destId="{DF582405-3F72-4FA8-9F02-74FCD17CF100}" srcOrd="0" destOrd="0" presId="urn:microsoft.com/office/officeart/2018/5/layout/IconCircleLabelList"/>
    <dgm:cxn modelId="{60D2100C-1F5D-4D42-8676-1D7D6A5F64FD}" type="presParOf" srcId="{73433595-8B42-43B9-B71D-CF6D80F10A7F}" destId="{2CF2F02F-F73B-4456-AEF8-3A26DFDB8092}" srcOrd="1" destOrd="0" presId="urn:microsoft.com/office/officeart/2018/5/layout/IconCircleLabelList"/>
    <dgm:cxn modelId="{DC6597BE-E609-4FBA-A276-641AC5FC3333}" type="presParOf" srcId="{73433595-8B42-43B9-B71D-CF6D80F10A7F}" destId="{6C21B46D-2508-47C5-8E46-77E2083910AE}" srcOrd="2" destOrd="0" presId="urn:microsoft.com/office/officeart/2018/5/layout/IconCircleLabelList"/>
    <dgm:cxn modelId="{44C45410-E5CD-4B1E-9B43-7ECB2BE520DD}" type="presParOf" srcId="{73433595-8B42-43B9-B71D-CF6D80F10A7F}" destId="{124F70A2-7333-43D1-B009-2A7F45215C82}" srcOrd="3" destOrd="0" presId="urn:microsoft.com/office/officeart/2018/5/layout/IconCircleLabelList"/>
    <dgm:cxn modelId="{F991AD05-F52E-454D-BF58-FEAE3F075BC0}" type="presParOf" srcId="{BC27C734-B4CA-400F-B30B-F2217BBECB11}" destId="{BD4EE1BD-1518-48CF-AF04-D5E92B94D09B}" srcOrd="1" destOrd="0" presId="urn:microsoft.com/office/officeart/2018/5/layout/IconCircleLabelList"/>
    <dgm:cxn modelId="{F00299F3-9B34-452D-8309-8EBFC5B4D057}" type="presParOf" srcId="{BC27C734-B4CA-400F-B30B-F2217BBECB11}" destId="{F3157F8A-96D2-476A-80BF-AA928734B3A3}" srcOrd="2" destOrd="0" presId="urn:microsoft.com/office/officeart/2018/5/layout/IconCircleLabelList"/>
    <dgm:cxn modelId="{6E1AFD05-4658-4668-9A22-577EBBF2AEA0}" type="presParOf" srcId="{F3157F8A-96D2-476A-80BF-AA928734B3A3}" destId="{B42D9C6B-318F-49F5-A13C-BBA042642662}" srcOrd="0" destOrd="0" presId="urn:microsoft.com/office/officeart/2018/5/layout/IconCircleLabelList"/>
    <dgm:cxn modelId="{0EFB2AF5-823A-475A-9711-5621C6E04B0D}" type="presParOf" srcId="{F3157F8A-96D2-476A-80BF-AA928734B3A3}" destId="{63F03894-2AF2-4B54-994F-4D5E7FF07D1C}" srcOrd="1" destOrd="0" presId="urn:microsoft.com/office/officeart/2018/5/layout/IconCircleLabelList"/>
    <dgm:cxn modelId="{255412FB-1001-474D-93BD-0BBDCDD10AAA}" type="presParOf" srcId="{F3157F8A-96D2-476A-80BF-AA928734B3A3}" destId="{59770AAA-8F9B-4FD4-B2CC-0237379C4BE4}" srcOrd="2" destOrd="0" presId="urn:microsoft.com/office/officeart/2018/5/layout/IconCircleLabelList"/>
    <dgm:cxn modelId="{FEF6BBB3-ED8F-4EB1-B66B-D2725ED35808}" type="presParOf" srcId="{F3157F8A-96D2-476A-80BF-AA928734B3A3}" destId="{D75F9E93-B47B-407C-8905-D291D358C649}" srcOrd="3" destOrd="0" presId="urn:microsoft.com/office/officeart/2018/5/layout/IconCircleLabelList"/>
    <dgm:cxn modelId="{A3020F7D-1A1A-4E10-800E-E4A48B3C8A9B}" type="presParOf" srcId="{BC27C734-B4CA-400F-B30B-F2217BBECB11}" destId="{FA60DD8F-B1FE-4B89-AF74-06BE22CE2C8E}" srcOrd="3" destOrd="0" presId="urn:microsoft.com/office/officeart/2018/5/layout/IconCircleLabelList"/>
    <dgm:cxn modelId="{64D8D349-A342-450D-AD15-334CC9D0707D}" type="presParOf" srcId="{BC27C734-B4CA-400F-B30B-F2217BBECB11}" destId="{CD29C2A9-E643-4E2C-B569-DE6A0797DAB5}" srcOrd="4" destOrd="0" presId="urn:microsoft.com/office/officeart/2018/5/layout/IconCircleLabelList"/>
    <dgm:cxn modelId="{9B8613A2-02A4-4F66-A96B-AE72225007BC}" type="presParOf" srcId="{CD29C2A9-E643-4E2C-B569-DE6A0797DAB5}" destId="{5EA9B8FD-F3F0-4EB9-97A4-6D16ED0A526B}" srcOrd="0" destOrd="0" presId="urn:microsoft.com/office/officeart/2018/5/layout/IconCircleLabelList"/>
    <dgm:cxn modelId="{19D2EFBA-B471-46D4-8141-44CB49B21A66}" type="presParOf" srcId="{CD29C2A9-E643-4E2C-B569-DE6A0797DAB5}" destId="{27EBADFD-7251-4928-8672-2941D91B4BB5}" srcOrd="1" destOrd="0" presId="urn:microsoft.com/office/officeart/2018/5/layout/IconCircleLabelList"/>
    <dgm:cxn modelId="{B9795DB1-4FB2-4BB4-B2AA-B64D86413B19}" type="presParOf" srcId="{CD29C2A9-E643-4E2C-B569-DE6A0797DAB5}" destId="{CF92A063-A3FB-456C-B4D4-5D529E8A4BB8}" srcOrd="2" destOrd="0" presId="urn:microsoft.com/office/officeart/2018/5/layout/IconCircleLabelList"/>
    <dgm:cxn modelId="{4847BA5C-F252-47CC-A529-504FC10911D4}" type="presParOf" srcId="{CD29C2A9-E643-4E2C-B569-DE6A0797DAB5}" destId="{DAE1C018-B9C2-4110-8110-7BB81A92C72F}" srcOrd="3" destOrd="0" presId="urn:microsoft.com/office/officeart/2018/5/layout/IconCircleLabelList"/>
    <dgm:cxn modelId="{A46A3ABB-3CDC-4030-9D54-D7C9ABA9EEE5}" type="presParOf" srcId="{BC27C734-B4CA-400F-B30B-F2217BBECB11}" destId="{79C70B78-D075-49CB-B1AA-B49B6B4C798D}" srcOrd="5" destOrd="0" presId="urn:microsoft.com/office/officeart/2018/5/layout/IconCircleLabelList"/>
    <dgm:cxn modelId="{14759CC5-D2CE-426E-8F3D-8F242A840D2C}" type="presParOf" srcId="{BC27C734-B4CA-400F-B30B-F2217BBECB11}" destId="{6A95F988-E456-431B-A1F6-AAAC53D6A090}" srcOrd="6" destOrd="0" presId="urn:microsoft.com/office/officeart/2018/5/layout/IconCircleLabelList"/>
    <dgm:cxn modelId="{867C1A33-1554-42DC-A951-1BD25817E266}" type="presParOf" srcId="{6A95F988-E456-431B-A1F6-AAAC53D6A090}" destId="{92FABA50-1E41-470E-9EAB-2AA66B4BB155}" srcOrd="0" destOrd="0" presId="urn:microsoft.com/office/officeart/2018/5/layout/IconCircleLabelList"/>
    <dgm:cxn modelId="{DC3E4467-1466-432C-BC5E-988C64AB5348}" type="presParOf" srcId="{6A95F988-E456-431B-A1F6-AAAC53D6A090}" destId="{724F5FF2-AB30-480A-9B25-E763BD583117}" srcOrd="1" destOrd="0" presId="urn:microsoft.com/office/officeart/2018/5/layout/IconCircleLabelList"/>
    <dgm:cxn modelId="{53B76037-3F59-40B9-8ECB-4815ABAE38CE}" type="presParOf" srcId="{6A95F988-E456-431B-A1F6-AAAC53D6A090}" destId="{5E932902-D6C3-413D-8F5A-1BB4D2F0173A}" srcOrd="2" destOrd="0" presId="urn:microsoft.com/office/officeart/2018/5/layout/IconCircleLabelList"/>
    <dgm:cxn modelId="{5EEC4B7D-0A2C-4CFD-8B70-34E195854832}" type="presParOf" srcId="{6A95F988-E456-431B-A1F6-AAAC53D6A090}" destId="{47C894C2-5D9B-4B2F-8515-250C1A40055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B5B512-FF84-48E7-A27F-E87B81080FB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865271-0FE9-4418-8E59-3A8F633A0A04}">
      <dgm:prSet/>
      <dgm:spPr/>
      <dgm:t>
        <a:bodyPr/>
        <a:lstStyle/>
        <a:p>
          <a:pPr>
            <a:lnSpc>
              <a:spcPct val="100000"/>
            </a:lnSpc>
          </a:pPr>
          <a:r>
            <a:rPr lang="en-US" b="0" i="0"/>
            <a:t>Real SIM-enabled devices, worldwide locations, and unlimited usage minutes </a:t>
          </a:r>
          <a:endParaRPr lang="en-US"/>
        </a:p>
      </dgm:t>
    </dgm:pt>
    <dgm:pt modelId="{2676478B-D1F5-4CE1-BF8C-8B4AB1A51604}" type="parTrans" cxnId="{B74FBF67-FA93-4D0C-9E7F-1299AA16753C}">
      <dgm:prSet/>
      <dgm:spPr/>
      <dgm:t>
        <a:bodyPr/>
        <a:lstStyle/>
        <a:p>
          <a:endParaRPr lang="en-US"/>
        </a:p>
      </dgm:t>
    </dgm:pt>
    <dgm:pt modelId="{D37E74D5-E1AE-4C15-B3BF-9A5FB273B59F}" type="sibTrans" cxnId="{B74FBF67-FA93-4D0C-9E7F-1299AA16753C}">
      <dgm:prSet/>
      <dgm:spPr/>
      <dgm:t>
        <a:bodyPr/>
        <a:lstStyle/>
        <a:p>
          <a:pPr>
            <a:lnSpc>
              <a:spcPct val="100000"/>
            </a:lnSpc>
          </a:pPr>
          <a:endParaRPr lang="en-US"/>
        </a:p>
      </dgm:t>
    </dgm:pt>
    <dgm:pt modelId="{6A17656F-D057-4CF6-950E-04F8939E0955}">
      <dgm:prSet/>
      <dgm:spPr/>
      <dgm:t>
        <a:bodyPr/>
        <a:lstStyle/>
        <a:p>
          <a:pPr>
            <a:lnSpc>
              <a:spcPct val="100000"/>
            </a:lnSpc>
          </a:pPr>
          <a:r>
            <a:rPr lang="en-US" b="0" i="0"/>
            <a:t>Actionable regression and aggregation insights </a:t>
          </a:r>
          <a:endParaRPr lang="en-US"/>
        </a:p>
      </dgm:t>
    </dgm:pt>
    <dgm:pt modelId="{C5E06F30-DA76-44DC-B462-78E84A321989}" type="parTrans" cxnId="{2C2FE253-B30C-4ED9-864D-5CD7670D1A55}">
      <dgm:prSet/>
      <dgm:spPr/>
      <dgm:t>
        <a:bodyPr/>
        <a:lstStyle/>
        <a:p>
          <a:endParaRPr lang="en-US"/>
        </a:p>
      </dgm:t>
    </dgm:pt>
    <dgm:pt modelId="{50B1F324-FE8D-452A-B14C-ADACD0A6168E}" type="sibTrans" cxnId="{2C2FE253-B30C-4ED9-864D-5CD7670D1A55}">
      <dgm:prSet/>
      <dgm:spPr/>
      <dgm:t>
        <a:bodyPr/>
        <a:lstStyle/>
        <a:p>
          <a:pPr>
            <a:lnSpc>
              <a:spcPct val="100000"/>
            </a:lnSpc>
          </a:pPr>
          <a:endParaRPr lang="en-US"/>
        </a:p>
      </dgm:t>
    </dgm:pt>
    <dgm:pt modelId="{484099E3-3D60-4903-AB63-823B65E232ED}">
      <dgm:prSet/>
      <dgm:spPr/>
      <dgm:t>
        <a:bodyPr/>
        <a:lstStyle/>
        <a:p>
          <a:pPr>
            <a:lnSpc>
              <a:spcPct val="100000"/>
            </a:lnSpc>
          </a:pPr>
          <a:r>
            <a:rPr lang="en-US" b="0" i="0"/>
            <a:t>Browser testing workbench with real devices and browsers </a:t>
          </a:r>
          <a:endParaRPr lang="en-US"/>
        </a:p>
      </dgm:t>
    </dgm:pt>
    <dgm:pt modelId="{D3A43F8F-AB4D-44EB-91FD-809CA80EA841}" type="parTrans" cxnId="{14CF377A-8939-425A-82BE-6EA52B9984EB}">
      <dgm:prSet/>
      <dgm:spPr/>
      <dgm:t>
        <a:bodyPr/>
        <a:lstStyle/>
        <a:p>
          <a:endParaRPr lang="en-US"/>
        </a:p>
      </dgm:t>
    </dgm:pt>
    <dgm:pt modelId="{F10DE7F9-A0E4-4E69-A72A-03323C924476}" type="sibTrans" cxnId="{14CF377A-8939-425A-82BE-6EA52B9984EB}">
      <dgm:prSet/>
      <dgm:spPr/>
      <dgm:t>
        <a:bodyPr/>
        <a:lstStyle/>
        <a:p>
          <a:pPr>
            <a:lnSpc>
              <a:spcPct val="100000"/>
            </a:lnSpc>
          </a:pPr>
          <a:endParaRPr lang="en-US"/>
        </a:p>
      </dgm:t>
    </dgm:pt>
    <dgm:pt modelId="{76B8A5E6-77C9-4678-BF84-EFCAA656F40A}">
      <dgm:prSet/>
      <dgm:spPr/>
      <dgm:t>
        <a:bodyPr/>
        <a:lstStyle/>
        <a:p>
          <a:pPr>
            <a:lnSpc>
              <a:spcPct val="100000"/>
            </a:lnSpc>
          </a:pPr>
          <a:r>
            <a:rPr lang="en-US" b="0" i="0"/>
            <a:t>Support for automation frameworks (Appium, Selenium) </a:t>
          </a:r>
          <a:endParaRPr lang="en-US"/>
        </a:p>
      </dgm:t>
    </dgm:pt>
    <dgm:pt modelId="{FB8A95B3-7CA3-4B5C-8345-4DD7CFBAEB7C}" type="parTrans" cxnId="{71BDC790-2C6C-4CFA-9DD8-6DF05E14A0AF}">
      <dgm:prSet/>
      <dgm:spPr/>
      <dgm:t>
        <a:bodyPr/>
        <a:lstStyle/>
        <a:p>
          <a:endParaRPr lang="en-US"/>
        </a:p>
      </dgm:t>
    </dgm:pt>
    <dgm:pt modelId="{2B33169F-67F2-4B04-AFBE-59A51527CED5}" type="sibTrans" cxnId="{71BDC790-2C6C-4CFA-9DD8-6DF05E14A0AF}">
      <dgm:prSet/>
      <dgm:spPr/>
      <dgm:t>
        <a:bodyPr/>
        <a:lstStyle/>
        <a:p>
          <a:pPr>
            <a:lnSpc>
              <a:spcPct val="100000"/>
            </a:lnSpc>
          </a:pPr>
          <a:endParaRPr lang="en-US"/>
        </a:p>
      </dgm:t>
    </dgm:pt>
    <dgm:pt modelId="{2B8F7850-F196-41C6-853F-1C31163DAF0E}">
      <dgm:prSet/>
      <dgm:spPr/>
      <dgm:t>
        <a:bodyPr/>
        <a:lstStyle/>
        <a:p>
          <a:pPr>
            <a:lnSpc>
              <a:spcPct val="100000"/>
            </a:lnSpc>
          </a:pPr>
          <a:r>
            <a:rPr lang="en-US" b="0" i="0"/>
            <a:t>Audio/video QoE monitoring </a:t>
          </a:r>
          <a:endParaRPr lang="en-US"/>
        </a:p>
      </dgm:t>
    </dgm:pt>
    <dgm:pt modelId="{90B5126D-D6E0-4346-99FD-0FF4118E320D}" type="parTrans" cxnId="{CD4FD559-78DD-4360-83AB-2CEF9CBB94CD}">
      <dgm:prSet/>
      <dgm:spPr/>
      <dgm:t>
        <a:bodyPr/>
        <a:lstStyle/>
        <a:p>
          <a:endParaRPr lang="en-US"/>
        </a:p>
      </dgm:t>
    </dgm:pt>
    <dgm:pt modelId="{CA0F8CD9-F557-459C-A67B-77D980FDA133}" type="sibTrans" cxnId="{CD4FD559-78DD-4360-83AB-2CEF9CBB94CD}">
      <dgm:prSet/>
      <dgm:spPr/>
      <dgm:t>
        <a:bodyPr/>
        <a:lstStyle/>
        <a:p>
          <a:pPr>
            <a:lnSpc>
              <a:spcPct val="100000"/>
            </a:lnSpc>
          </a:pPr>
          <a:endParaRPr lang="en-US"/>
        </a:p>
      </dgm:t>
    </dgm:pt>
    <dgm:pt modelId="{F54C1DF1-B94A-4B70-B7DC-908759630717}">
      <dgm:prSet/>
      <dgm:spPr/>
      <dgm:t>
        <a:bodyPr/>
        <a:lstStyle/>
        <a:p>
          <a:pPr>
            <a:lnSpc>
              <a:spcPct val="100000"/>
            </a:lnSpc>
          </a:pPr>
          <a:r>
            <a:rPr lang="en-US" b="0" i="0"/>
            <a:t>Code profiling for performance optimization </a:t>
          </a:r>
          <a:endParaRPr lang="en-US"/>
        </a:p>
      </dgm:t>
    </dgm:pt>
    <dgm:pt modelId="{C0483A0C-206F-4FA6-850E-4AE1EF0DF5D2}" type="parTrans" cxnId="{77342108-2C84-4B4D-A234-D0643D6D1F88}">
      <dgm:prSet/>
      <dgm:spPr/>
      <dgm:t>
        <a:bodyPr/>
        <a:lstStyle/>
        <a:p>
          <a:endParaRPr lang="en-US"/>
        </a:p>
      </dgm:t>
    </dgm:pt>
    <dgm:pt modelId="{86338909-346E-49DB-A10E-1EE1332ACE91}" type="sibTrans" cxnId="{77342108-2C84-4B4D-A234-D0643D6D1F88}">
      <dgm:prSet/>
      <dgm:spPr/>
      <dgm:t>
        <a:bodyPr/>
        <a:lstStyle/>
        <a:p>
          <a:endParaRPr lang="en-US"/>
        </a:p>
      </dgm:t>
    </dgm:pt>
    <dgm:pt modelId="{0CBFFF3F-6279-4381-8EA4-24B8054A98DF}" type="pres">
      <dgm:prSet presAssocID="{20B5B512-FF84-48E7-A27F-E87B81080FBF}" presName="root" presStyleCnt="0">
        <dgm:presLayoutVars>
          <dgm:dir/>
          <dgm:resizeHandles val="exact"/>
        </dgm:presLayoutVars>
      </dgm:prSet>
      <dgm:spPr/>
    </dgm:pt>
    <dgm:pt modelId="{28F16798-B03B-46B0-8B37-AC4BA6CC02BD}" type="pres">
      <dgm:prSet presAssocID="{BC865271-0FE9-4418-8E59-3A8F633A0A04}" presName="compNode" presStyleCnt="0"/>
      <dgm:spPr/>
    </dgm:pt>
    <dgm:pt modelId="{202152F0-20C5-4D76-A080-C31D675838AB}" type="pres">
      <dgm:prSet presAssocID="{BC865271-0FE9-4418-8E59-3A8F633A0A0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200A2DD-E602-4991-8014-01BF226A2D33}" type="pres">
      <dgm:prSet presAssocID="{BC865271-0FE9-4418-8E59-3A8F633A0A04}" presName="spaceRect" presStyleCnt="0"/>
      <dgm:spPr/>
    </dgm:pt>
    <dgm:pt modelId="{4C271F94-897A-4184-839A-F8AC0887B325}" type="pres">
      <dgm:prSet presAssocID="{BC865271-0FE9-4418-8E59-3A8F633A0A04}" presName="textRect" presStyleLbl="revTx" presStyleIdx="0" presStyleCnt="6">
        <dgm:presLayoutVars>
          <dgm:chMax val="1"/>
          <dgm:chPref val="1"/>
        </dgm:presLayoutVars>
      </dgm:prSet>
      <dgm:spPr/>
    </dgm:pt>
    <dgm:pt modelId="{8BD61568-12E4-4505-A5C4-BDDF2BAAA0EB}" type="pres">
      <dgm:prSet presAssocID="{D37E74D5-E1AE-4C15-B3BF-9A5FB273B59F}" presName="sibTrans" presStyleCnt="0"/>
      <dgm:spPr/>
    </dgm:pt>
    <dgm:pt modelId="{2B9CB458-1CD2-4248-97A9-7B8892EE903E}" type="pres">
      <dgm:prSet presAssocID="{6A17656F-D057-4CF6-950E-04F8939E0955}" presName="compNode" presStyleCnt="0"/>
      <dgm:spPr/>
    </dgm:pt>
    <dgm:pt modelId="{C15A7489-EDF3-442F-B4B4-19F7C8ACFE79}" type="pres">
      <dgm:prSet presAssocID="{6A17656F-D057-4CF6-950E-04F8939E09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7030DF8-FA7A-49F1-8056-844E17F0F0A8}" type="pres">
      <dgm:prSet presAssocID="{6A17656F-D057-4CF6-950E-04F8939E0955}" presName="spaceRect" presStyleCnt="0"/>
      <dgm:spPr/>
    </dgm:pt>
    <dgm:pt modelId="{BC31C07B-D11D-42C4-9611-D5E3E9E42E52}" type="pres">
      <dgm:prSet presAssocID="{6A17656F-D057-4CF6-950E-04F8939E0955}" presName="textRect" presStyleLbl="revTx" presStyleIdx="1" presStyleCnt="6">
        <dgm:presLayoutVars>
          <dgm:chMax val="1"/>
          <dgm:chPref val="1"/>
        </dgm:presLayoutVars>
      </dgm:prSet>
      <dgm:spPr/>
    </dgm:pt>
    <dgm:pt modelId="{B4FEFCE1-0C09-4EA7-BC61-880F25EC626B}" type="pres">
      <dgm:prSet presAssocID="{50B1F324-FE8D-452A-B14C-ADACD0A6168E}" presName="sibTrans" presStyleCnt="0"/>
      <dgm:spPr/>
    </dgm:pt>
    <dgm:pt modelId="{09727AF6-B118-4275-9781-BFF8FFD95AED}" type="pres">
      <dgm:prSet presAssocID="{484099E3-3D60-4903-AB63-823B65E232ED}" presName="compNode" presStyleCnt="0"/>
      <dgm:spPr/>
    </dgm:pt>
    <dgm:pt modelId="{E297CECD-81DC-445D-904E-88A44DAA3C9B}" type="pres">
      <dgm:prSet presAssocID="{484099E3-3D60-4903-AB63-823B65E232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6B3E46A7-A94C-4702-B5C9-915896DAB047}" type="pres">
      <dgm:prSet presAssocID="{484099E3-3D60-4903-AB63-823B65E232ED}" presName="spaceRect" presStyleCnt="0"/>
      <dgm:spPr/>
    </dgm:pt>
    <dgm:pt modelId="{F3ED32FE-6F61-447E-A285-00D205CB6C2E}" type="pres">
      <dgm:prSet presAssocID="{484099E3-3D60-4903-AB63-823B65E232ED}" presName="textRect" presStyleLbl="revTx" presStyleIdx="2" presStyleCnt="6">
        <dgm:presLayoutVars>
          <dgm:chMax val="1"/>
          <dgm:chPref val="1"/>
        </dgm:presLayoutVars>
      </dgm:prSet>
      <dgm:spPr/>
    </dgm:pt>
    <dgm:pt modelId="{6D58E64A-5B2B-4342-8A7A-7EA821D513D6}" type="pres">
      <dgm:prSet presAssocID="{F10DE7F9-A0E4-4E69-A72A-03323C924476}" presName="sibTrans" presStyleCnt="0"/>
      <dgm:spPr/>
    </dgm:pt>
    <dgm:pt modelId="{04BE20C5-B9DE-46C2-89D5-65FBCAAD795A}" type="pres">
      <dgm:prSet presAssocID="{76B8A5E6-77C9-4678-BF84-EFCAA656F40A}" presName="compNode" presStyleCnt="0"/>
      <dgm:spPr/>
    </dgm:pt>
    <dgm:pt modelId="{4A3ECA6A-745D-439B-829E-D9245421D1AF}" type="pres">
      <dgm:prSet presAssocID="{76B8A5E6-77C9-4678-BF84-EFCAA656F40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C3F8B6A-6958-4298-B428-2EB148A11A9A}" type="pres">
      <dgm:prSet presAssocID="{76B8A5E6-77C9-4678-BF84-EFCAA656F40A}" presName="spaceRect" presStyleCnt="0"/>
      <dgm:spPr/>
    </dgm:pt>
    <dgm:pt modelId="{4A01871D-BCEB-4081-830C-CFA486EB3016}" type="pres">
      <dgm:prSet presAssocID="{76B8A5E6-77C9-4678-BF84-EFCAA656F40A}" presName="textRect" presStyleLbl="revTx" presStyleIdx="3" presStyleCnt="6">
        <dgm:presLayoutVars>
          <dgm:chMax val="1"/>
          <dgm:chPref val="1"/>
        </dgm:presLayoutVars>
      </dgm:prSet>
      <dgm:spPr/>
    </dgm:pt>
    <dgm:pt modelId="{6CA3F7F6-9A59-443E-AEF4-03882891663A}" type="pres">
      <dgm:prSet presAssocID="{2B33169F-67F2-4B04-AFBE-59A51527CED5}" presName="sibTrans" presStyleCnt="0"/>
      <dgm:spPr/>
    </dgm:pt>
    <dgm:pt modelId="{1DF66F9D-6DE0-4DD5-8EE0-59A21E61C91D}" type="pres">
      <dgm:prSet presAssocID="{2B8F7850-F196-41C6-853F-1C31163DAF0E}" presName="compNode" presStyleCnt="0"/>
      <dgm:spPr/>
    </dgm:pt>
    <dgm:pt modelId="{3BB5EA76-0944-46A5-9F9A-ECEB55D3389A}" type="pres">
      <dgm:prSet presAssocID="{2B8F7850-F196-41C6-853F-1C31163DAF0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dio microphone"/>
        </a:ext>
      </dgm:extLst>
    </dgm:pt>
    <dgm:pt modelId="{D88F6F2D-1D7C-4E02-B587-EA5F33B2503E}" type="pres">
      <dgm:prSet presAssocID="{2B8F7850-F196-41C6-853F-1C31163DAF0E}" presName="spaceRect" presStyleCnt="0"/>
      <dgm:spPr/>
    </dgm:pt>
    <dgm:pt modelId="{1CD0B915-0D63-4F78-8E16-BEFED16A5342}" type="pres">
      <dgm:prSet presAssocID="{2B8F7850-F196-41C6-853F-1C31163DAF0E}" presName="textRect" presStyleLbl="revTx" presStyleIdx="4" presStyleCnt="6">
        <dgm:presLayoutVars>
          <dgm:chMax val="1"/>
          <dgm:chPref val="1"/>
        </dgm:presLayoutVars>
      </dgm:prSet>
      <dgm:spPr/>
    </dgm:pt>
    <dgm:pt modelId="{6BC655B9-5710-4F9A-820B-EB87425B8C58}" type="pres">
      <dgm:prSet presAssocID="{CA0F8CD9-F557-459C-A67B-77D980FDA133}" presName="sibTrans" presStyleCnt="0"/>
      <dgm:spPr/>
    </dgm:pt>
    <dgm:pt modelId="{9CB43996-92EB-4D5D-B101-73BAD89C76A4}" type="pres">
      <dgm:prSet presAssocID="{F54C1DF1-B94A-4B70-B7DC-908759630717}" presName="compNode" presStyleCnt="0"/>
      <dgm:spPr/>
    </dgm:pt>
    <dgm:pt modelId="{E8334381-B847-49D5-942A-B2F95CC465E8}" type="pres">
      <dgm:prSet presAssocID="{F54C1DF1-B94A-4B70-B7DC-90875963071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08BD6185-2D49-41CB-89F6-23A655CAB7B7}" type="pres">
      <dgm:prSet presAssocID="{F54C1DF1-B94A-4B70-B7DC-908759630717}" presName="spaceRect" presStyleCnt="0"/>
      <dgm:spPr/>
    </dgm:pt>
    <dgm:pt modelId="{02358730-70EF-427F-9AFE-39AE82EF9322}" type="pres">
      <dgm:prSet presAssocID="{F54C1DF1-B94A-4B70-B7DC-908759630717}" presName="textRect" presStyleLbl="revTx" presStyleIdx="5" presStyleCnt="6">
        <dgm:presLayoutVars>
          <dgm:chMax val="1"/>
          <dgm:chPref val="1"/>
        </dgm:presLayoutVars>
      </dgm:prSet>
      <dgm:spPr/>
    </dgm:pt>
  </dgm:ptLst>
  <dgm:cxnLst>
    <dgm:cxn modelId="{77342108-2C84-4B4D-A234-D0643D6D1F88}" srcId="{20B5B512-FF84-48E7-A27F-E87B81080FBF}" destId="{F54C1DF1-B94A-4B70-B7DC-908759630717}" srcOrd="5" destOrd="0" parTransId="{C0483A0C-206F-4FA6-850E-4AE1EF0DF5D2}" sibTransId="{86338909-346E-49DB-A10E-1EE1332ACE91}"/>
    <dgm:cxn modelId="{F7CC9E25-FEDE-4B6F-9BE1-23A4F8267B0F}" type="presOf" srcId="{484099E3-3D60-4903-AB63-823B65E232ED}" destId="{F3ED32FE-6F61-447E-A285-00D205CB6C2E}" srcOrd="0" destOrd="0" presId="urn:microsoft.com/office/officeart/2018/2/layout/IconLabelList"/>
    <dgm:cxn modelId="{C1FE012A-3C54-41CF-94FF-A9CE58EEA139}" type="presOf" srcId="{20B5B512-FF84-48E7-A27F-E87B81080FBF}" destId="{0CBFFF3F-6279-4381-8EA4-24B8054A98DF}" srcOrd="0" destOrd="0" presId="urn:microsoft.com/office/officeart/2018/2/layout/IconLabelList"/>
    <dgm:cxn modelId="{B74FBF67-FA93-4D0C-9E7F-1299AA16753C}" srcId="{20B5B512-FF84-48E7-A27F-E87B81080FBF}" destId="{BC865271-0FE9-4418-8E59-3A8F633A0A04}" srcOrd="0" destOrd="0" parTransId="{2676478B-D1F5-4CE1-BF8C-8B4AB1A51604}" sibTransId="{D37E74D5-E1AE-4C15-B3BF-9A5FB273B59F}"/>
    <dgm:cxn modelId="{2C2FE253-B30C-4ED9-864D-5CD7670D1A55}" srcId="{20B5B512-FF84-48E7-A27F-E87B81080FBF}" destId="{6A17656F-D057-4CF6-950E-04F8939E0955}" srcOrd="1" destOrd="0" parTransId="{C5E06F30-DA76-44DC-B462-78E84A321989}" sibTransId="{50B1F324-FE8D-452A-B14C-ADACD0A6168E}"/>
    <dgm:cxn modelId="{CD4FD559-78DD-4360-83AB-2CEF9CBB94CD}" srcId="{20B5B512-FF84-48E7-A27F-E87B81080FBF}" destId="{2B8F7850-F196-41C6-853F-1C31163DAF0E}" srcOrd="4" destOrd="0" parTransId="{90B5126D-D6E0-4346-99FD-0FF4118E320D}" sibTransId="{CA0F8CD9-F557-459C-A67B-77D980FDA133}"/>
    <dgm:cxn modelId="{14CF377A-8939-425A-82BE-6EA52B9984EB}" srcId="{20B5B512-FF84-48E7-A27F-E87B81080FBF}" destId="{484099E3-3D60-4903-AB63-823B65E232ED}" srcOrd="2" destOrd="0" parTransId="{D3A43F8F-AB4D-44EB-91FD-809CA80EA841}" sibTransId="{F10DE7F9-A0E4-4E69-A72A-03323C924476}"/>
    <dgm:cxn modelId="{71BDC790-2C6C-4CFA-9DD8-6DF05E14A0AF}" srcId="{20B5B512-FF84-48E7-A27F-E87B81080FBF}" destId="{76B8A5E6-77C9-4678-BF84-EFCAA656F40A}" srcOrd="3" destOrd="0" parTransId="{FB8A95B3-7CA3-4B5C-8345-4DD7CFBAEB7C}" sibTransId="{2B33169F-67F2-4B04-AFBE-59A51527CED5}"/>
    <dgm:cxn modelId="{D32059A4-B9C1-4C22-BA72-FE6F48C4FE59}" type="presOf" srcId="{F54C1DF1-B94A-4B70-B7DC-908759630717}" destId="{02358730-70EF-427F-9AFE-39AE82EF9322}" srcOrd="0" destOrd="0" presId="urn:microsoft.com/office/officeart/2018/2/layout/IconLabelList"/>
    <dgm:cxn modelId="{888F54BE-F9E2-49AA-806A-78B5DF17ADEF}" type="presOf" srcId="{BC865271-0FE9-4418-8E59-3A8F633A0A04}" destId="{4C271F94-897A-4184-839A-F8AC0887B325}" srcOrd="0" destOrd="0" presId="urn:microsoft.com/office/officeart/2018/2/layout/IconLabelList"/>
    <dgm:cxn modelId="{29909DCA-B74C-4029-A056-0F1C18F56D85}" type="presOf" srcId="{6A17656F-D057-4CF6-950E-04F8939E0955}" destId="{BC31C07B-D11D-42C4-9611-D5E3E9E42E52}" srcOrd="0" destOrd="0" presId="urn:microsoft.com/office/officeart/2018/2/layout/IconLabelList"/>
    <dgm:cxn modelId="{730731D0-32D6-42C9-9AEA-CADA618A5A97}" type="presOf" srcId="{2B8F7850-F196-41C6-853F-1C31163DAF0E}" destId="{1CD0B915-0D63-4F78-8E16-BEFED16A5342}" srcOrd="0" destOrd="0" presId="urn:microsoft.com/office/officeart/2018/2/layout/IconLabelList"/>
    <dgm:cxn modelId="{62A018D3-53BA-4000-8445-62C597585129}" type="presOf" srcId="{76B8A5E6-77C9-4678-BF84-EFCAA656F40A}" destId="{4A01871D-BCEB-4081-830C-CFA486EB3016}" srcOrd="0" destOrd="0" presId="urn:microsoft.com/office/officeart/2018/2/layout/IconLabelList"/>
    <dgm:cxn modelId="{C74CC5F9-40CC-49E0-A8D1-71C362D68E33}" type="presParOf" srcId="{0CBFFF3F-6279-4381-8EA4-24B8054A98DF}" destId="{28F16798-B03B-46B0-8B37-AC4BA6CC02BD}" srcOrd="0" destOrd="0" presId="urn:microsoft.com/office/officeart/2018/2/layout/IconLabelList"/>
    <dgm:cxn modelId="{EEA8745C-00A1-4110-89C4-569C432A0B06}" type="presParOf" srcId="{28F16798-B03B-46B0-8B37-AC4BA6CC02BD}" destId="{202152F0-20C5-4D76-A080-C31D675838AB}" srcOrd="0" destOrd="0" presId="urn:microsoft.com/office/officeart/2018/2/layout/IconLabelList"/>
    <dgm:cxn modelId="{E02A9810-346F-4CAF-8D48-50EAE1D9806D}" type="presParOf" srcId="{28F16798-B03B-46B0-8B37-AC4BA6CC02BD}" destId="{8200A2DD-E602-4991-8014-01BF226A2D33}" srcOrd="1" destOrd="0" presId="urn:microsoft.com/office/officeart/2018/2/layout/IconLabelList"/>
    <dgm:cxn modelId="{33096E1B-EAEA-4791-9250-5C4EF7BFE31F}" type="presParOf" srcId="{28F16798-B03B-46B0-8B37-AC4BA6CC02BD}" destId="{4C271F94-897A-4184-839A-F8AC0887B325}" srcOrd="2" destOrd="0" presId="urn:microsoft.com/office/officeart/2018/2/layout/IconLabelList"/>
    <dgm:cxn modelId="{5A277CD1-2EFE-48E2-859D-ADB7D586A7E9}" type="presParOf" srcId="{0CBFFF3F-6279-4381-8EA4-24B8054A98DF}" destId="{8BD61568-12E4-4505-A5C4-BDDF2BAAA0EB}" srcOrd="1" destOrd="0" presId="urn:microsoft.com/office/officeart/2018/2/layout/IconLabelList"/>
    <dgm:cxn modelId="{D94A1EF6-A453-44A3-8F4E-D536D7EF7EA7}" type="presParOf" srcId="{0CBFFF3F-6279-4381-8EA4-24B8054A98DF}" destId="{2B9CB458-1CD2-4248-97A9-7B8892EE903E}" srcOrd="2" destOrd="0" presId="urn:microsoft.com/office/officeart/2018/2/layout/IconLabelList"/>
    <dgm:cxn modelId="{403A6410-F55D-4D93-8EDD-2A5ECE38D454}" type="presParOf" srcId="{2B9CB458-1CD2-4248-97A9-7B8892EE903E}" destId="{C15A7489-EDF3-442F-B4B4-19F7C8ACFE79}" srcOrd="0" destOrd="0" presId="urn:microsoft.com/office/officeart/2018/2/layout/IconLabelList"/>
    <dgm:cxn modelId="{9C116060-7DBE-4C7A-A1F2-3EEEDE976CA8}" type="presParOf" srcId="{2B9CB458-1CD2-4248-97A9-7B8892EE903E}" destId="{47030DF8-FA7A-49F1-8056-844E17F0F0A8}" srcOrd="1" destOrd="0" presId="urn:microsoft.com/office/officeart/2018/2/layout/IconLabelList"/>
    <dgm:cxn modelId="{4E753AC3-6C21-4A0F-9F1F-140BAECF5015}" type="presParOf" srcId="{2B9CB458-1CD2-4248-97A9-7B8892EE903E}" destId="{BC31C07B-D11D-42C4-9611-D5E3E9E42E52}" srcOrd="2" destOrd="0" presId="urn:microsoft.com/office/officeart/2018/2/layout/IconLabelList"/>
    <dgm:cxn modelId="{3AC58353-6605-471F-8CAA-8EB23DB914A1}" type="presParOf" srcId="{0CBFFF3F-6279-4381-8EA4-24B8054A98DF}" destId="{B4FEFCE1-0C09-4EA7-BC61-880F25EC626B}" srcOrd="3" destOrd="0" presId="urn:microsoft.com/office/officeart/2018/2/layout/IconLabelList"/>
    <dgm:cxn modelId="{21B58DC1-921D-4181-9299-E907B56A424B}" type="presParOf" srcId="{0CBFFF3F-6279-4381-8EA4-24B8054A98DF}" destId="{09727AF6-B118-4275-9781-BFF8FFD95AED}" srcOrd="4" destOrd="0" presId="urn:microsoft.com/office/officeart/2018/2/layout/IconLabelList"/>
    <dgm:cxn modelId="{952DEE0A-1778-4E25-8617-71B2EA94D93C}" type="presParOf" srcId="{09727AF6-B118-4275-9781-BFF8FFD95AED}" destId="{E297CECD-81DC-445D-904E-88A44DAA3C9B}" srcOrd="0" destOrd="0" presId="urn:microsoft.com/office/officeart/2018/2/layout/IconLabelList"/>
    <dgm:cxn modelId="{EBDCDE15-14A6-4515-810F-C5941B0C81B0}" type="presParOf" srcId="{09727AF6-B118-4275-9781-BFF8FFD95AED}" destId="{6B3E46A7-A94C-4702-B5C9-915896DAB047}" srcOrd="1" destOrd="0" presId="urn:microsoft.com/office/officeart/2018/2/layout/IconLabelList"/>
    <dgm:cxn modelId="{548EFD4C-1544-4CE5-B108-CEC66DE54C7E}" type="presParOf" srcId="{09727AF6-B118-4275-9781-BFF8FFD95AED}" destId="{F3ED32FE-6F61-447E-A285-00D205CB6C2E}" srcOrd="2" destOrd="0" presId="urn:microsoft.com/office/officeart/2018/2/layout/IconLabelList"/>
    <dgm:cxn modelId="{183BE702-C85E-46AE-B1FD-489CA436AA2E}" type="presParOf" srcId="{0CBFFF3F-6279-4381-8EA4-24B8054A98DF}" destId="{6D58E64A-5B2B-4342-8A7A-7EA821D513D6}" srcOrd="5" destOrd="0" presId="urn:microsoft.com/office/officeart/2018/2/layout/IconLabelList"/>
    <dgm:cxn modelId="{5BE23AD4-ACE9-494F-A5C7-34F41601230B}" type="presParOf" srcId="{0CBFFF3F-6279-4381-8EA4-24B8054A98DF}" destId="{04BE20C5-B9DE-46C2-89D5-65FBCAAD795A}" srcOrd="6" destOrd="0" presId="urn:microsoft.com/office/officeart/2018/2/layout/IconLabelList"/>
    <dgm:cxn modelId="{006918C0-6F10-4A52-8F40-B928E42BF7AE}" type="presParOf" srcId="{04BE20C5-B9DE-46C2-89D5-65FBCAAD795A}" destId="{4A3ECA6A-745D-439B-829E-D9245421D1AF}" srcOrd="0" destOrd="0" presId="urn:microsoft.com/office/officeart/2018/2/layout/IconLabelList"/>
    <dgm:cxn modelId="{A17E34B2-193D-48E4-B012-B86E2F8F1B6D}" type="presParOf" srcId="{04BE20C5-B9DE-46C2-89D5-65FBCAAD795A}" destId="{BC3F8B6A-6958-4298-B428-2EB148A11A9A}" srcOrd="1" destOrd="0" presId="urn:microsoft.com/office/officeart/2018/2/layout/IconLabelList"/>
    <dgm:cxn modelId="{5D15F14D-7083-451D-8478-0C38E8DC1670}" type="presParOf" srcId="{04BE20C5-B9DE-46C2-89D5-65FBCAAD795A}" destId="{4A01871D-BCEB-4081-830C-CFA486EB3016}" srcOrd="2" destOrd="0" presId="urn:microsoft.com/office/officeart/2018/2/layout/IconLabelList"/>
    <dgm:cxn modelId="{3768D573-96B2-470B-9C74-A94BE5BD3352}" type="presParOf" srcId="{0CBFFF3F-6279-4381-8EA4-24B8054A98DF}" destId="{6CA3F7F6-9A59-443E-AEF4-03882891663A}" srcOrd="7" destOrd="0" presId="urn:microsoft.com/office/officeart/2018/2/layout/IconLabelList"/>
    <dgm:cxn modelId="{7F65B3BF-8029-46FB-93A7-6F0D99EAB633}" type="presParOf" srcId="{0CBFFF3F-6279-4381-8EA4-24B8054A98DF}" destId="{1DF66F9D-6DE0-4DD5-8EE0-59A21E61C91D}" srcOrd="8" destOrd="0" presId="urn:microsoft.com/office/officeart/2018/2/layout/IconLabelList"/>
    <dgm:cxn modelId="{1835922E-BF77-4CFC-9524-8D94424BBF63}" type="presParOf" srcId="{1DF66F9D-6DE0-4DD5-8EE0-59A21E61C91D}" destId="{3BB5EA76-0944-46A5-9F9A-ECEB55D3389A}" srcOrd="0" destOrd="0" presId="urn:microsoft.com/office/officeart/2018/2/layout/IconLabelList"/>
    <dgm:cxn modelId="{46F2D9E1-3945-43D7-AAA7-6C6357EB60BA}" type="presParOf" srcId="{1DF66F9D-6DE0-4DD5-8EE0-59A21E61C91D}" destId="{D88F6F2D-1D7C-4E02-B587-EA5F33B2503E}" srcOrd="1" destOrd="0" presId="urn:microsoft.com/office/officeart/2018/2/layout/IconLabelList"/>
    <dgm:cxn modelId="{61D22364-3801-454D-AA8D-CF9D7A175C03}" type="presParOf" srcId="{1DF66F9D-6DE0-4DD5-8EE0-59A21E61C91D}" destId="{1CD0B915-0D63-4F78-8E16-BEFED16A5342}" srcOrd="2" destOrd="0" presId="urn:microsoft.com/office/officeart/2018/2/layout/IconLabelList"/>
    <dgm:cxn modelId="{9024B8EE-7134-4168-BB77-810E8BF919A3}" type="presParOf" srcId="{0CBFFF3F-6279-4381-8EA4-24B8054A98DF}" destId="{6BC655B9-5710-4F9A-820B-EB87425B8C58}" srcOrd="9" destOrd="0" presId="urn:microsoft.com/office/officeart/2018/2/layout/IconLabelList"/>
    <dgm:cxn modelId="{6CBF00B9-3ABC-4E1A-84CD-9A84730F5A28}" type="presParOf" srcId="{0CBFFF3F-6279-4381-8EA4-24B8054A98DF}" destId="{9CB43996-92EB-4D5D-B101-73BAD89C76A4}" srcOrd="10" destOrd="0" presId="urn:microsoft.com/office/officeart/2018/2/layout/IconLabelList"/>
    <dgm:cxn modelId="{C4632B37-ECE8-4D05-9727-50176C19C785}" type="presParOf" srcId="{9CB43996-92EB-4D5D-B101-73BAD89C76A4}" destId="{E8334381-B847-49D5-942A-B2F95CC465E8}" srcOrd="0" destOrd="0" presId="urn:microsoft.com/office/officeart/2018/2/layout/IconLabelList"/>
    <dgm:cxn modelId="{0D91BFCD-3EF3-4ED9-B41B-4697C82F5195}" type="presParOf" srcId="{9CB43996-92EB-4D5D-B101-73BAD89C76A4}" destId="{08BD6185-2D49-41CB-89F6-23A655CAB7B7}" srcOrd="1" destOrd="0" presId="urn:microsoft.com/office/officeart/2018/2/layout/IconLabelList"/>
    <dgm:cxn modelId="{5E2172EB-173E-44C1-BE43-85B9960FE8CA}" type="presParOf" srcId="{9CB43996-92EB-4D5D-B101-73BAD89C76A4}" destId="{02358730-70EF-427F-9AFE-39AE82EF93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E5C81-4757-4212-BC78-E2031A884B7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D832C3F-33C9-46C9-996E-2EB7198BA63A}">
      <dgm:prSet/>
      <dgm:spPr/>
      <dgm:t>
        <a:bodyPr/>
        <a:lstStyle/>
        <a:p>
          <a:r>
            <a:rPr lang="en-US" b="0" i="0"/>
            <a:t>Real SIM-enabled devices </a:t>
          </a:r>
          <a:endParaRPr lang="en-US"/>
        </a:p>
      </dgm:t>
    </dgm:pt>
    <dgm:pt modelId="{9ED2C19E-12D4-4A88-ABDE-3A493B63265E}" type="parTrans" cxnId="{237D6401-E6C3-41A5-B9C0-ED181CD7E36E}">
      <dgm:prSet/>
      <dgm:spPr/>
      <dgm:t>
        <a:bodyPr/>
        <a:lstStyle/>
        <a:p>
          <a:endParaRPr lang="en-US"/>
        </a:p>
      </dgm:t>
    </dgm:pt>
    <dgm:pt modelId="{E21A787F-77FD-4B48-918E-B9E3F49A60B0}" type="sibTrans" cxnId="{237D6401-E6C3-41A5-B9C0-ED181CD7E36E}">
      <dgm:prSet/>
      <dgm:spPr/>
      <dgm:t>
        <a:bodyPr/>
        <a:lstStyle/>
        <a:p>
          <a:endParaRPr lang="en-US"/>
        </a:p>
      </dgm:t>
    </dgm:pt>
    <dgm:pt modelId="{5D0B8868-F7C0-4F51-BB24-E9C6C4CF8433}">
      <dgm:prSet/>
      <dgm:spPr/>
      <dgm:t>
        <a:bodyPr/>
        <a:lstStyle/>
        <a:p>
          <a:r>
            <a:rPr lang="en-US" b="0" i="0"/>
            <a:t>Worldwide locations </a:t>
          </a:r>
          <a:endParaRPr lang="en-US"/>
        </a:p>
      </dgm:t>
    </dgm:pt>
    <dgm:pt modelId="{E58E7A3A-837F-4DF9-B6C3-A8F5C8CF710E}" type="parTrans" cxnId="{A3F3142F-A321-45CE-B25A-808F703EDF74}">
      <dgm:prSet/>
      <dgm:spPr/>
      <dgm:t>
        <a:bodyPr/>
        <a:lstStyle/>
        <a:p>
          <a:endParaRPr lang="en-US"/>
        </a:p>
      </dgm:t>
    </dgm:pt>
    <dgm:pt modelId="{DCD84B93-8B24-42FF-B9BD-E0E4DF167921}" type="sibTrans" cxnId="{A3F3142F-A321-45CE-B25A-808F703EDF74}">
      <dgm:prSet/>
      <dgm:spPr/>
      <dgm:t>
        <a:bodyPr/>
        <a:lstStyle/>
        <a:p>
          <a:endParaRPr lang="en-US"/>
        </a:p>
      </dgm:t>
    </dgm:pt>
    <dgm:pt modelId="{EB0D1C68-A1FA-4B7B-B2CA-1D72D42774D6}">
      <dgm:prSet/>
      <dgm:spPr/>
      <dgm:t>
        <a:bodyPr/>
        <a:lstStyle/>
        <a:p>
          <a:r>
            <a:rPr lang="en-US" b="0" i="0"/>
            <a:t>Unlimited usage minutes </a:t>
          </a:r>
          <a:endParaRPr lang="en-US"/>
        </a:p>
      </dgm:t>
    </dgm:pt>
    <dgm:pt modelId="{324309B5-2CC1-42A1-B218-2E92C0DBF283}" type="parTrans" cxnId="{DC215E5F-A13E-4B2C-840A-FC29CBD3CCA0}">
      <dgm:prSet/>
      <dgm:spPr/>
      <dgm:t>
        <a:bodyPr/>
        <a:lstStyle/>
        <a:p>
          <a:endParaRPr lang="en-US"/>
        </a:p>
      </dgm:t>
    </dgm:pt>
    <dgm:pt modelId="{B5933607-671C-4539-AEB8-87DEE369727F}" type="sibTrans" cxnId="{DC215E5F-A13E-4B2C-840A-FC29CBD3CCA0}">
      <dgm:prSet/>
      <dgm:spPr/>
      <dgm:t>
        <a:bodyPr/>
        <a:lstStyle/>
        <a:p>
          <a:endParaRPr lang="en-US"/>
        </a:p>
      </dgm:t>
    </dgm:pt>
    <dgm:pt modelId="{603E0A6F-A024-40C6-AFDF-814FB09FD38B}">
      <dgm:prSet/>
      <dgm:spPr/>
      <dgm:t>
        <a:bodyPr/>
        <a:lstStyle/>
        <a:p>
          <a:r>
            <a:rPr lang="en-US" b="0" i="0"/>
            <a:t>In-depth data and insights </a:t>
          </a:r>
          <a:endParaRPr lang="en-US"/>
        </a:p>
      </dgm:t>
    </dgm:pt>
    <dgm:pt modelId="{CB9D1068-B508-418B-BA1C-43FC1E69D509}" type="parTrans" cxnId="{6E4B47CB-E1DB-4E9E-A28C-AB45E18FB249}">
      <dgm:prSet/>
      <dgm:spPr/>
      <dgm:t>
        <a:bodyPr/>
        <a:lstStyle/>
        <a:p>
          <a:endParaRPr lang="en-US"/>
        </a:p>
      </dgm:t>
    </dgm:pt>
    <dgm:pt modelId="{EB92EBF7-236F-423B-AEBC-31AA9BF5012C}" type="sibTrans" cxnId="{6E4B47CB-E1DB-4E9E-A28C-AB45E18FB249}">
      <dgm:prSet/>
      <dgm:spPr/>
      <dgm:t>
        <a:bodyPr/>
        <a:lstStyle/>
        <a:p>
          <a:endParaRPr lang="en-US"/>
        </a:p>
      </dgm:t>
    </dgm:pt>
    <dgm:pt modelId="{75349A89-DED7-41E1-8CDA-3CEF9560A698}">
      <dgm:prSet/>
      <dgm:spPr/>
      <dgm:t>
        <a:bodyPr/>
        <a:lstStyle/>
        <a:p>
          <a:r>
            <a:rPr lang="en-US" b="0" i="0"/>
            <a:t>Secure, scalable API </a:t>
          </a:r>
          <a:endParaRPr lang="en-US"/>
        </a:p>
      </dgm:t>
    </dgm:pt>
    <dgm:pt modelId="{7DE632E8-47D1-423C-A41F-94D869FB297C}" type="parTrans" cxnId="{5BD00515-E991-4A85-8563-2D128D992DE6}">
      <dgm:prSet/>
      <dgm:spPr/>
      <dgm:t>
        <a:bodyPr/>
        <a:lstStyle/>
        <a:p>
          <a:endParaRPr lang="en-US"/>
        </a:p>
      </dgm:t>
    </dgm:pt>
    <dgm:pt modelId="{DC121649-EEEC-4C28-B802-DBAD6A16185C}" type="sibTrans" cxnId="{5BD00515-E991-4A85-8563-2D128D992DE6}">
      <dgm:prSet/>
      <dgm:spPr/>
      <dgm:t>
        <a:bodyPr/>
        <a:lstStyle/>
        <a:p>
          <a:endParaRPr lang="en-US"/>
        </a:p>
      </dgm:t>
    </dgm:pt>
    <dgm:pt modelId="{41AAD78B-5275-4E5C-9B3B-EAD5CEE4CCD4}">
      <dgm:prSet/>
      <dgm:spPr/>
      <dgm:t>
        <a:bodyPr/>
        <a:lstStyle/>
        <a:p>
          <a:r>
            <a:rPr lang="en-US" b="0" i="0"/>
            <a:t>Actionable regression and aggregation insights </a:t>
          </a:r>
          <a:endParaRPr lang="en-US"/>
        </a:p>
      </dgm:t>
    </dgm:pt>
    <dgm:pt modelId="{74222183-E0CA-4D9C-88E9-872AA703D5B2}" type="parTrans" cxnId="{7AE94C9C-3DFD-4519-944C-AD31F2165DD9}">
      <dgm:prSet/>
      <dgm:spPr/>
      <dgm:t>
        <a:bodyPr/>
        <a:lstStyle/>
        <a:p>
          <a:endParaRPr lang="en-US"/>
        </a:p>
      </dgm:t>
    </dgm:pt>
    <dgm:pt modelId="{885A7040-D819-4772-9238-37D11F943882}" type="sibTrans" cxnId="{7AE94C9C-3DFD-4519-944C-AD31F2165DD9}">
      <dgm:prSet/>
      <dgm:spPr/>
      <dgm:t>
        <a:bodyPr/>
        <a:lstStyle/>
        <a:p>
          <a:endParaRPr lang="en-US"/>
        </a:p>
      </dgm:t>
    </dgm:pt>
    <dgm:pt modelId="{AC017276-399C-4FB0-B5BF-4AD34A05E760}">
      <dgm:prSet/>
      <dgm:spPr/>
      <dgm:t>
        <a:bodyPr/>
        <a:lstStyle/>
        <a:p>
          <a:r>
            <a:rPr lang="en-US" b="0" i="0"/>
            <a:t>Browser testing workbench with real devices </a:t>
          </a:r>
          <a:endParaRPr lang="en-US"/>
        </a:p>
      </dgm:t>
    </dgm:pt>
    <dgm:pt modelId="{EBEF0B29-C3F2-4ECC-918B-A66F3E9058A2}" type="parTrans" cxnId="{1A55681F-347E-49EB-8856-BA89F9E528E1}">
      <dgm:prSet/>
      <dgm:spPr/>
      <dgm:t>
        <a:bodyPr/>
        <a:lstStyle/>
        <a:p>
          <a:endParaRPr lang="en-US"/>
        </a:p>
      </dgm:t>
    </dgm:pt>
    <dgm:pt modelId="{64CB334F-2F72-49C6-9978-287A5A178E51}" type="sibTrans" cxnId="{1A55681F-347E-49EB-8856-BA89F9E528E1}">
      <dgm:prSet/>
      <dgm:spPr/>
      <dgm:t>
        <a:bodyPr/>
        <a:lstStyle/>
        <a:p>
          <a:endParaRPr lang="en-US"/>
        </a:p>
      </dgm:t>
    </dgm:pt>
    <dgm:pt modelId="{2A1A514F-839F-4057-B45B-61AED5667096}">
      <dgm:prSet/>
      <dgm:spPr/>
      <dgm:t>
        <a:bodyPr/>
        <a:lstStyle/>
        <a:p>
          <a:r>
            <a:rPr lang="en-US" b="0" i="0"/>
            <a:t>Device logs, screenshots, and video recording </a:t>
          </a:r>
          <a:endParaRPr lang="en-US"/>
        </a:p>
      </dgm:t>
    </dgm:pt>
    <dgm:pt modelId="{E4B3DD3E-DFE8-4679-8BEC-D0A0ABCA24AE}" type="parTrans" cxnId="{BB8EFB38-06C8-4EAE-B60C-9E328604DA3F}">
      <dgm:prSet/>
      <dgm:spPr/>
      <dgm:t>
        <a:bodyPr/>
        <a:lstStyle/>
        <a:p>
          <a:endParaRPr lang="en-US"/>
        </a:p>
      </dgm:t>
    </dgm:pt>
    <dgm:pt modelId="{3F66F04E-277C-40D1-B85A-7D4285DBE808}" type="sibTrans" cxnId="{BB8EFB38-06C8-4EAE-B60C-9E328604DA3F}">
      <dgm:prSet/>
      <dgm:spPr/>
      <dgm:t>
        <a:bodyPr/>
        <a:lstStyle/>
        <a:p>
          <a:endParaRPr lang="en-US"/>
        </a:p>
      </dgm:t>
    </dgm:pt>
    <dgm:pt modelId="{A2069A2D-4572-4C92-A722-5D60281A91B9}">
      <dgm:prSet/>
      <dgm:spPr/>
      <dgm:t>
        <a:bodyPr/>
        <a:lstStyle/>
        <a:p>
          <a:r>
            <a:rPr lang="en-US" b="0" i="0"/>
            <a:t>Support for automation frameworks </a:t>
          </a:r>
          <a:endParaRPr lang="en-US"/>
        </a:p>
      </dgm:t>
    </dgm:pt>
    <dgm:pt modelId="{81D52CE0-6041-4C0A-9698-BD06B9891A49}" type="parTrans" cxnId="{34D41F08-17A0-48C7-A718-B0771DFBB50D}">
      <dgm:prSet/>
      <dgm:spPr/>
      <dgm:t>
        <a:bodyPr/>
        <a:lstStyle/>
        <a:p>
          <a:endParaRPr lang="en-US"/>
        </a:p>
      </dgm:t>
    </dgm:pt>
    <dgm:pt modelId="{26EE8768-B2AD-4676-BCB0-3FD36522AA9D}" type="sibTrans" cxnId="{34D41F08-17A0-48C7-A718-B0771DFBB50D}">
      <dgm:prSet/>
      <dgm:spPr/>
      <dgm:t>
        <a:bodyPr/>
        <a:lstStyle/>
        <a:p>
          <a:endParaRPr lang="en-US"/>
        </a:p>
      </dgm:t>
    </dgm:pt>
    <dgm:pt modelId="{529C9301-B7C1-44CD-AA55-DD9F1A9E356E}">
      <dgm:prSet/>
      <dgm:spPr/>
      <dgm:t>
        <a:bodyPr/>
        <a:lstStyle/>
        <a:p>
          <a:r>
            <a:rPr lang="en-US" b="0" i="0"/>
            <a:t>Audio/video QoE monitoring </a:t>
          </a:r>
          <a:endParaRPr lang="en-US"/>
        </a:p>
      </dgm:t>
    </dgm:pt>
    <dgm:pt modelId="{086A0606-C95A-4607-B280-52B9688B7F7B}" type="parTrans" cxnId="{C4797F0B-7A75-4A62-AFC6-B7A760574178}">
      <dgm:prSet/>
      <dgm:spPr/>
      <dgm:t>
        <a:bodyPr/>
        <a:lstStyle/>
        <a:p>
          <a:endParaRPr lang="en-US"/>
        </a:p>
      </dgm:t>
    </dgm:pt>
    <dgm:pt modelId="{478B3C37-A080-4081-A180-8A0D4F609A03}" type="sibTrans" cxnId="{C4797F0B-7A75-4A62-AFC6-B7A760574178}">
      <dgm:prSet/>
      <dgm:spPr/>
      <dgm:t>
        <a:bodyPr/>
        <a:lstStyle/>
        <a:p>
          <a:endParaRPr lang="en-US"/>
        </a:p>
      </dgm:t>
    </dgm:pt>
    <dgm:pt modelId="{32816A01-B982-4ACD-A1BB-FF6838F07574}">
      <dgm:prSet/>
      <dgm:spPr/>
      <dgm:t>
        <a:bodyPr/>
        <a:lstStyle/>
        <a:p>
          <a:r>
            <a:rPr lang="en-US" b="0" i="0"/>
            <a:t>Code profiling </a:t>
          </a:r>
          <a:endParaRPr lang="en-US"/>
        </a:p>
      </dgm:t>
    </dgm:pt>
    <dgm:pt modelId="{68A200D7-D4FB-47A5-9C6B-75ABD78369B3}" type="parTrans" cxnId="{98EC715A-171C-461A-A8AA-9FB1F9F6A1C2}">
      <dgm:prSet/>
      <dgm:spPr/>
      <dgm:t>
        <a:bodyPr/>
        <a:lstStyle/>
        <a:p>
          <a:endParaRPr lang="en-US"/>
        </a:p>
      </dgm:t>
    </dgm:pt>
    <dgm:pt modelId="{81CBA472-EEBB-48D5-8FB6-A990D0160596}" type="sibTrans" cxnId="{98EC715A-171C-461A-A8AA-9FB1F9F6A1C2}">
      <dgm:prSet/>
      <dgm:spPr/>
      <dgm:t>
        <a:bodyPr/>
        <a:lstStyle/>
        <a:p>
          <a:endParaRPr lang="en-US"/>
        </a:p>
      </dgm:t>
    </dgm:pt>
    <dgm:pt modelId="{990BE3FE-0B78-4DFE-B61C-36869CC51FA7}" type="pres">
      <dgm:prSet presAssocID="{2D0E5C81-4757-4212-BC78-E2031A884B7C}" presName="diagram" presStyleCnt="0">
        <dgm:presLayoutVars>
          <dgm:dir/>
          <dgm:resizeHandles val="exact"/>
        </dgm:presLayoutVars>
      </dgm:prSet>
      <dgm:spPr/>
    </dgm:pt>
    <dgm:pt modelId="{4062378B-B22E-4276-A14D-6CE2C5D5FA55}" type="pres">
      <dgm:prSet presAssocID="{7D832C3F-33C9-46C9-996E-2EB7198BA63A}" presName="node" presStyleLbl="node1" presStyleIdx="0" presStyleCnt="11">
        <dgm:presLayoutVars>
          <dgm:bulletEnabled val="1"/>
        </dgm:presLayoutVars>
      </dgm:prSet>
      <dgm:spPr/>
    </dgm:pt>
    <dgm:pt modelId="{57B67414-C156-48EF-8E35-47A3185E356D}" type="pres">
      <dgm:prSet presAssocID="{E21A787F-77FD-4B48-918E-B9E3F49A60B0}" presName="sibTrans" presStyleCnt="0"/>
      <dgm:spPr/>
    </dgm:pt>
    <dgm:pt modelId="{0C1C30FF-3AC8-4A9D-B400-346B908CF5F0}" type="pres">
      <dgm:prSet presAssocID="{5D0B8868-F7C0-4F51-BB24-E9C6C4CF8433}" presName="node" presStyleLbl="node1" presStyleIdx="1" presStyleCnt="11">
        <dgm:presLayoutVars>
          <dgm:bulletEnabled val="1"/>
        </dgm:presLayoutVars>
      </dgm:prSet>
      <dgm:spPr/>
    </dgm:pt>
    <dgm:pt modelId="{2727CCCA-0387-4AB4-8FEA-FDB8A77488DC}" type="pres">
      <dgm:prSet presAssocID="{DCD84B93-8B24-42FF-B9BD-E0E4DF167921}" presName="sibTrans" presStyleCnt="0"/>
      <dgm:spPr/>
    </dgm:pt>
    <dgm:pt modelId="{6E39547C-13F7-481C-86A2-816C83FCF3DB}" type="pres">
      <dgm:prSet presAssocID="{EB0D1C68-A1FA-4B7B-B2CA-1D72D42774D6}" presName="node" presStyleLbl="node1" presStyleIdx="2" presStyleCnt="11">
        <dgm:presLayoutVars>
          <dgm:bulletEnabled val="1"/>
        </dgm:presLayoutVars>
      </dgm:prSet>
      <dgm:spPr/>
    </dgm:pt>
    <dgm:pt modelId="{DBF60247-AE61-413D-83C0-19883E789FB1}" type="pres">
      <dgm:prSet presAssocID="{B5933607-671C-4539-AEB8-87DEE369727F}" presName="sibTrans" presStyleCnt="0"/>
      <dgm:spPr/>
    </dgm:pt>
    <dgm:pt modelId="{9FA68E3B-2CC1-42CF-BD19-783ED18FD26E}" type="pres">
      <dgm:prSet presAssocID="{603E0A6F-A024-40C6-AFDF-814FB09FD38B}" presName="node" presStyleLbl="node1" presStyleIdx="3" presStyleCnt="11">
        <dgm:presLayoutVars>
          <dgm:bulletEnabled val="1"/>
        </dgm:presLayoutVars>
      </dgm:prSet>
      <dgm:spPr/>
    </dgm:pt>
    <dgm:pt modelId="{762B88EC-F85E-4DFE-BC9C-C76BD78695BF}" type="pres">
      <dgm:prSet presAssocID="{EB92EBF7-236F-423B-AEBC-31AA9BF5012C}" presName="sibTrans" presStyleCnt="0"/>
      <dgm:spPr/>
    </dgm:pt>
    <dgm:pt modelId="{D1642D0E-160B-4A92-B7C3-2519FFB7E605}" type="pres">
      <dgm:prSet presAssocID="{75349A89-DED7-41E1-8CDA-3CEF9560A698}" presName="node" presStyleLbl="node1" presStyleIdx="4" presStyleCnt="11">
        <dgm:presLayoutVars>
          <dgm:bulletEnabled val="1"/>
        </dgm:presLayoutVars>
      </dgm:prSet>
      <dgm:spPr/>
    </dgm:pt>
    <dgm:pt modelId="{90CA6CF6-D498-4E49-B75D-1985AF02D33A}" type="pres">
      <dgm:prSet presAssocID="{DC121649-EEEC-4C28-B802-DBAD6A16185C}" presName="sibTrans" presStyleCnt="0"/>
      <dgm:spPr/>
    </dgm:pt>
    <dgm:pt modelId="{2AA81A9C-B151-41C7-8E2D-FA840C3BB54F}" type="pres">
      <dgm:prSet presAssocID="{41AAD78B-5275-4E5C-9B3B-EAD5CEE4CCD4}" presName="node" presStyleLbl="node1" presStyleIdx="5" presStyleCnt="11">
        <dgm:presLayoutVars>
          <dgm:bulletEnabled val="1"/>
        </dgm:presLayoutVars>
      </dgm:prSet>
      <dgm:spPr/>
    </dgm:pt>
    <dgm:pt modelId="{5C04E4C3-DBEC-4FDE-BDE5-B1BD22A91FE6}" type="pres">
      <dgm:prSet presAssocID="{885A7040-D819-4772-9238-37D11F943882}" presName="sibTrans" presStyleCnt="0"/>
      <dgm:spPr/>
    </dgm:pt>
    <dgm:pt modelId="{DAEF8693-E68E-4DD2-879C-7F9427B3391D}" type="pres">
      <dgm:prSet presAssocID="{AC017276-399C-4FB0-B5BF-4AD34A05E760}" presName="node" presStyleLbl="node1" presStyleIdx="6" presStyleCnt="11">
        <dgm:presLayoutVars>
          <dgm:bulletEnabled val="1"/>
        </dgm:presLayoutVars>
      </dgm:prSet>
      <dgm:spPr/>
    </dgm:pt>
    <dgm:pt modelId="{7AD2A754-641D-41BF-A130-8D4B821CA4B6}" type="pres">
      <dgm:prSet presAssocID="{64CB334F-2F72-49C6-9978-287A5A178E51}" presName="sibTrans" presStyleCnt="0"/>
      <dgm:spPr/>
    </dgm:pt>
    <dgm:pt modelId="{AB873F82-B843-4BE7-8A52-49DE24D84C34}" type="pres">
      <dgm:prSet presAssocID="{2A1A514F-839F-4057-B45B-61AED5667096}" presName="node" presStyleLbl="node1" presStyleIdx="7" presStyleCnt="11">
        <dgm:presLayoutVars>
          <dgm:bulletEnabled val="1"/>
        </dgm:presLayoutVars>
      </dgm:prSet>
      <dgm:spPr/>
    </dgm:pt>
    <dgm:pt modelId="{79BD3C91-E2F5-4738-A808-15671AE4EEAC}" type="pres">
      <dgm:prSet presAssocID="{3F66F04E-277C-40D1-B85A-7D4285DBE808}" presName="sibTrans" presStyleCnt="0"/>
      <dgm:spPr/>
    </dgm:pt>
    <dgm:pt modelId="{8900F993-B986-4D96-B4D0-6117F46F93BC}" type="pres">
      <dgm:prSet presAssocID="{A2069A2D-4572-4C92-A722-5D60281A91B9}" presName="node" presStyleLbl="node1" presStyleIdx="8" presStyleCnt="11">
        <dgm:presLayoutVars>
          <dgm:bulletEnabled val="1"/>
        </dgm:presLayoutVars>
      </dgm:prSet>
      <dgm:spPr/>
    </dgm:pt>
    <dgm:pt modelId="{B8DF56AA-2B03-4A45-9C07-35837904553C}" type="pres">
      <dgm:prSet presAssocID="{26EE8768-B2AD-4676-BCB0-3FD36522AA9D}" presName="sibTrans" presStyleCnt="0"/>
      <dgm:spPr/>
    </dgm:pt>
    <dgm:pt modelId="{3D9230E8-BDD6-4247-9E9D-E102AD8E92B7}" type="pres">
      <dgm:prSet presAssocID="{529C9301-B7C1-44CD-AA55-DD9F1A9E356E}" presName="node" presStyleLbl="node1" presStyleIdx="9" presStyleCnt="11">
        <dgm:presLayoutVars>
          <dgm:bulletEnabled val="1"/>
        </dgm:presLayoutVars>
      </dgm:prSet>
      <dgm:spPr/>
    </dgm:pt>
    <dgm:pt modelId="{F24F217D-BFD8-47C9-8D96-5B15B4418397}" type="pres">
      <dgm:prSet presAssocID="{478B3C37-A080-4081-A180-8A0D4F609A03}" presName="sibTrans" presStyleCnt="0"/>
      <dgm:spPr/>
    </dgm:pt>
    <dgm:pt modelId="{EB9F3511-BA83-4973-8749-8B5352C590ED}" type="pres">
      <dgm:prSet presAssocID="{32816A01-B982-4ACD-A1BB-FF6838F07574}" presName="node" presStyleLbl="node1" presStyleIdx="10" presStyleCnt="11">
        <dgm:presLayoutVars>
          <dgm:bulletEnabled val="1"/>
        </dgm:presLayoutVars>
      </dgm:prSet>
      <dgm:spPr/>
    </dgm:pt>
  </dgm:ptLst>
  <dgm:cxnLst>
    <dgm:cxn modelId="{237D6401-E6C3-41A5-B9C0-ED181CD7E36E}" srcId="{2D0E5C81-4757-4212-BC78-E2031A884B7C}" destId="{7D832C3F-33C9-46C9-996E-2EB7198BA63A}" srcOrd="0" destOrd="0" parTransId="{9ED2C19E-12D4-4A88-ABDE-3A493B63265E}" sibTransId="{E21A787F-77FD-4B48-918E-B9E3F49A60B0}"/>
    <dgm:cxn modelId="{6F776C04-2044-4BB6-BC3F-1FED372850C7}" type="presOf" srcId="{7D832C3F-33C9-46C9-996E-2EB7198BA63A}" destId="{4062378B-B22E-4276-A14D-6CE2C5D5FA55}" srcOrd="0" destOrd="0" presId="urn:microsoft.com/office/officeart/2005/8/layout/default"/>
    <dgm:cxn modelId="{34D41F08-17A0-48C7-A718-B0771DFBB50D}" srcId="{2D0E5C81-4757-4212-BC78-E2031A884B7C}" destId="{A2069A2D-4572-4C92-A722-5D60281A91B9}" srcOrd="8" destOrd="0" parTransId="{81D52CE0-6041-4C0A-9698-BD06B9891A49}" sibTransId="{26EE8768-B2AD-4676-BCB0-3FD36522AA9D}"/>
    <dgm:cxn modelId="{C4797F0B-7A75-4A62-AFC6-B7A760574178}" srcId="{2D0E5C81-4757-4212-BC78-E2031A884B7C}" destId="{529C9301-B7C1-44CD-AA55-DD9F1A9E356E}" srcOrd="9" destOrd="0" parTransId="{086A0606-C95A-4607-B280-52B9688B7F7B}" sibTransId="{478B3C37-A080-4081-A180-8A0D4F609A03}"/>
    <dgm:cxn modelId="{5BD00515-E991-4A85-8563-2D128D992DE6}" srcId="{2D0E5C81-4757-4212-BC78-E2031A884B7C}" destId="{75349A89-DED7-41E1-8CDA-3CEF9560A698}" srcOrd="4" destOrd="0" parTransId="{7DE632E8-47D1-423C-A41F-94D869FB297C}" sibTransId="{DC121649-EEEC-4C28-B802-DBAD6A16185C}"/>
    <dgm:cxn modelId="{1A55681F-347E-49EB-8856-BA89F9E528E1}" srcId="{2D0E5C81-4757-4212-BC78-E2031A884B7C}" destId="{AC017276-399C-4FB0-B5BF-4AD34A05E760}" srcOrd="6" destOrd="0" parTransId="{EBEF0B29-C3F2-4ECC-918B-A66F3E9058A2}" sibTransId="{64CB334F-2F72-49C6-9978-287A5A178E51}"/>
    <dgm:cxn modelId="{E73E4C2C-3307-4215-86C3-B117B2542D4E}" type="presOf" srcId="{A2069A2D-4572-4C92-A722-5D60281A91B9}" destId="{8900F993-B986-4D96-B4D0-6117F46F93BC}" srcOrd="0" destOrd="0" presId="urn:microsoft.com/office/officeart/2005/8/layout/default"/>
    <dgm:cxn modelId="{BD54F32E-8BCE-43F1-914F-4B0D4D053791}" type="presOf" srcId="{2D0E5C81-4757-4212-BC78-E2031A884B7C}" destId="{990BE3FE-0B78-4DFE-B61C-36869CC51FA7}" srcOrd="0" destOrd="0" presId="urn:microsoft.com/office/officeart/2005/8/layout/default"/>
    <dgm:cxn modelId="{A3F3142F-A321-45CE-B25A-808F703EDF74}" srcId="{2D0E5C81-4757-4212-BC78-E2031A884B7C}" destId="{5D0B8868-F7C0-4F51-BB24-E9C6C4CF8433}" srcOrd="1" destOrd="0" parTransId="{E58E7A3A-837F-4DF9-B6C3-A8F5C8CF710E}" sibTransId="{DCD84B93-8B24-42FF-B9BD-E0E4DF167921}"/>
    <dgm:cxn modelId="{BB8EFB38-06C8-4EAE-B60C-9E328604DA3F}" srcId="{2D0E5C81-4757-4212-BC78-E2031A884B7C}" destId="{2A1A514F-839F-4057-B45B-61AED5667096}" srcOrd="7" destOrd="0" parTransId="{E4B3DD3E-DFE8-4679-8BEC-D0A0ABCA24AE}" sibTransId="{3F66F04E-277C-40D1-B85A-7D4285DBE808}"/>
    <dgm:cxn modelId="{DC215E5F-A13E-4B2C-840A-FC29CBD3CCA0}" srcId="{2D0E5C81-4757-4212-BC78-E2031A884B7C}" destId="{EB0D1C68-A1FA-4B7B-B2CA-1D72D42774D6}" srcOrd="2" destOrd="0" parTransId="{324309B5-2CC1-42A1-B218-2E92C0DBF283}" sibTransId="{B5933607-671C-4539-AEB8-87DEE369727F}"/>
    <dgm:cxn modelId="{D14EFB45-5184-4714-AB33-1FD2D3F4BEA4}" type="presOf" srcId="{5D0B8868-F7C0-4F51-BB24-E9C6C4CF8433}" destId="{0C1C30FF-3AC8-4A9D-B400-346B908CF5F0}" srcOrd="0" destOrd="0" presId="urn:microsoft.com/office/officeart/2005/8/layout/default"/>
    <dgm:cxn modelId="{08047970-151D-4BC4-9810-0E93889F65D8}" type="presOf" srcId="{AC017276-399C-4FB0-B5BF-4AD34A05E760}" destId="{DAEF8693-E68E-4DD2-879C-7F9427B3391D}" srcOrd="0" destOrd="0" presId="urn:microsoft.com/office/officeart/2005/8/layout/default"/>
    <dgm:cxn modelId="{995BBE79-F6E3-4A9E-B48D-6A174D31A431}" type="presOf" srcId="{603E0A6F-A024-40C6-AFDF-814FB09FD38B}" destId="{9FA68E3B-2CC1-42CF-BD19-783ED18FD26E}" srcOrd="0" destOrd="0" presId="urn:microsoft.com/office/officeart/2005/8/layout/default"/>
    <dgm:cxn modelId="{98EC715A-171C-461A-A8AA-9FB1F9F6A1C2}" srcId="{2D0E5C81-4757-4212-BC78-E2031A884B7C}" destId="{32816A01-B982-4ACD-A1BB-FF6838F07574}" srcOrd="10" destOrd="0" parTransId="{68A200D7-D4FB-47A5-9C6B-75ABD78369B3}" sibTransId="{81CBA472-EEBB-48D5-8FB6-A990D0160596}"/>
    <dgm:cxn modelId="{FA47B87F-A09E-4CAD-BB6F-708530E332C4}" type="presOf" srcId="{75349A89-DED7-41E1-8CDA-3CEF9560A698}" destId="{D1642D0E-160B-4A92-B7C3-2519FFB7E605}" srcOrd="0" destOrd="0" presId="urn:microsoft.com/office/officeart/2005/8/layout/default"/>
    <dgm:cxn modelId="{48D8A584-3E35-432B-AE94-6857EDA36CA3}" type="presOf" srcId="{EB0D1C68-A1FA-4B7B-B2CA-1D72D42774D6}" destId="{6E39547C-13F7-481C-86A2-816C83FCF3DB}" srcOrd="0" destOrd="0" presId="urn:microsoft.com/office/officeart/2005/8/layout/default"/>
    <dgm:cxn modelId="{1C783399-6DD4-4C69-9580-7A3660BF2538}" type="presOf" srcId="{41AAD78B-5275-4E5C-9B3B-EAD5CEE4CCD4}" destId="{2AA81A9C-B151-41C7-8E2D-FA840C3BB54F}" srcOrd="0" destOrd="0" presId="urn:microsoft.com/office/officeart/2005/8/layout/default"/>
    <dgm:cxn modelId="{7AE94C9C-3DFD-4519-944C-AD31F2165DD9}" srcId="{2D0E5C81-4757-4212-BC78-E2031A884B7C}" destId="{41AAD78B-5275-4E5C-9B3B-EAD5CEE4CCD4}" srcOrd="5" destOrd="0" parTransId="{74222183-E0CA-4D9C-88E9-872AA703D5B2}" sibTransId="{885A7040-D819-4772-9238-37D11F943882}"/>
    <dgm:cxn modelId="{6E4B47CB-E1DB-4E9E-A28C-AB45E18FB249}" srcId="{2D0E5C81-4757-4212-BC78-E2031A884B7C}" destId="{603E0A6F-A024-40C6-AFDF-814FB09FD38B}" srcOrd="3" destOrd="0" parTransId="{CB9D1068-B508-418B-BA1C-43FC1E69D509}" sibTransId="{EB92EBF7-236F-423B-AEBC-31AA9BF5012C}"/>
    <dgm:cxn modelId="{5D134BDC-CBCD-4FAC-AF0B-15F3F452B26B}" type="presOf" srcId="{32816A01-B982-4ACD-A1BB-FF6838F07574}" destId="{EB9F3511-BA83-4973-8749-8B5352C590ED}" srcOrd="0" destOrd="0" presId="urn:microsoft.com/office/officeart/2005/8/layout/default"/>
    <dgm:cxn modelId="{D4D7F8E5-F998-4D6E-ACB2-F82D07ABBECE}" type="presOf" srcId="{2A1A514F-839F-4057-B45B-61AED5667096}" destId="{AB873F82-B843-4BE7-8A52-49DE24D84C34}" srcOrd="0" destOrd="0" presId="urn:microsoft.com/office/officeart/2005/8/layout/default"/>
    <dgm:cxn modelId="{CB15AAFF-7A92-437A-B677-FD785FD0D82D}" type="presOf" srcId="{529C9301-B7C1-44CD-AA55-DD9F1A9E356E}" destId="{3D9230E8-BDD6-4247-9E9D-E102AD8E92B7}" srcOrd="0" destOrd="0" presId="urn:microsoft.com/office/officeart/2005/8/layout/default"/>
    <dgm:cxn modelId="{38170AB6-6F57-4ABE-8E31-AA34774D0502}" type="presParOf" srcId="{990BE3FE-0B78-4DFE-B61C-36869CC51FA7}" destId="{4062378B-B22E-4276-A14D-6CE2C5D5FA55}" srcOrd="0" destOrd="0" presId="urn:microsoft.com/office/officeart/2005/8/layout/default"/>
    <dgm:cxn modelId="{B8AB0D9B-909C-4760-A2EF-B767BEBC0B21}" type="presParOf" srcId="{990BE3FE-0B78-4DFE-B61C-36869CC51FA7}" destId="{57B67414-C156-48EF-8E35-47A3185E356D}" srcOrd="1" destOrd="0" presId="urn:microsoft.com/office/officeart/2005/8/layout/default"/>
    <dgm:cxn modelId="{0999F437-316C-4123-AD34-0C9CA24E647D}" type="presParOf" srcId="{990BE3FE-0B78-4DFE-B61C-36869CC51FA7}" destId="{0C1C30FF-3AC8-4A9D-B400-346B908CF5F0}" srcOrd="2" destOrd="0" presId="urn:microsoft.com/office/officeart/2005/8/layout/default"/>
    <dgm:cxn modelId="{A9865A72-125F-48C1-8654-87A5B3D60EF1}" type="presParOf" srcId="{990BE3FE-0B78-4DFE-B61C-36869CC51FA7}" destId="{2727CCCA-0387-4AB4-8FEA-FDB8A77488DC}" srcOrd="3" destOrd="0" presId="urn:microsoft.com/office/officeart/2005/8/layout/default"/>
    <dgm:cxn modelId="{26470999-EBA8-4F90-AF58-F05387B9F937}" type="presParOf" srcId="{990BE3FE-0B78-4DFE-B61C-36869CC51FA7}" destId="{6E39547C-13F7-481C-86A2-816C83FCF3DB}" srcOrd="4" destOrd="0" presId="urn:microsoft.com/office/officeart/2005/8/layout/default"/>
    <dgm:cxn modelId="{CBE750B3-90C3-4CC3-B518-4D967241F73E}" type="presParOf" srcId="{990BE3FE-0B78-4DFE-B61C-36869CC51FA7}" destId="{DBF60247-AE61-413D-83C0-19883E789FB1}" srcOrd="5" destOrd="0" presId="urn:microsoft.com/office/officeart/2005/8/layout/default"/>
    <dgm:cxn modelId="{D38A3360-1F17-488B-B668-80A76E2B7715}" type="presParOf" srcId="{990BE3FE-0B78-4DFE-B61C-36869CC51FA7}" destId="{9FA68E3B-2CC1-42CF-BD19-783ED18FD26E}" srcOrd="6" destOrd="0" presId="urn:microsoft.com/office/officeart/2005/8/layout/default"/>
    <dgm:cxn modelId="{84B64C14-1414-49F9-9869-8448B0742B17}" type="presParOf" srcId="{990BE3FE-0B78-4DFE-B61C-36869CC51FA7}" destId="{762B88EC-F85E-4DFE-BC9C-C76BD78695BF}" srcOrd="7" destOrd="0" presId="urn:microsoft.com/office/officeart/2005/8/layout/default"/>
    <dgm:cxn modelId="{7363ABF6-4C0D-4840-B30C-DF38A96B194B}" type="presParOf" srcId="{990BE3FE-0B78-4DFE-B61C-36869CC51FA7}" destId="{D1642D0E-160B-4A92-B7C3-2519FFB7E605}" srcOrd="8" destOrd="0" presId="urn:microsoft.com/office/officeart/2005/8/layout/default"/>
    <dgm:cxn modelId="{1C60C50B-CF29-4F3B-A4BF-85ED240535A4}" type="presParOf" srcId="{990BE3FE-0B78-4DFE-B61C-36869CC51FA7}" destId="{90CA6CF6-D498-4E49-B75D-1985AF02D33A}" srcOrd="9" destOrd="0" presId="urn:microsoft.com/office/officeart/2005/8/layout/default"/>
    <dgm:cxn modelId="{4162DE54-0A84-4EA9-AFCE-B46121869292}" type="presParOf" srcId="{990BE3FE-0B78-4DFE-B61C-36869CC51FA7}" destId="{2AA81A9C-B151-41C7-8E2D-FA840C3BB54F}" srcOrd="10" destOrd="0" presId="urn:microsoft.com/office/officeart/2005/8/layout/default"/>
    <dgm:cxn modelId="{2FF2B868-5934-4182-B544-FC120205868A}" type="presParOf" srcId="{990BE3FE-0B78-4DFE-B61C-36869CC51FA7}" destId="{5C04E4C3-DBEC-4FDE-BDE5-B1BD22A91FE6}" srcOrd="11" destOrd="0" presId="urn:microsoft.com/office/officeart/2005/8/layout/default"/>
    <dgm:cxn modelId="{7F5B94D0-62EF-4B6B-A3D5-34DBD8EEB41D}" type="presParOf" srcId="{990BE3FE-0B78-4DFE-B61C-36869CC51FA7}" destId="{DAEF8693-E68E-4DD2-879C-7F9427B3391D}" srcOrd="12" destOrd="0" presId="urn:microsoft.com/office/officeart/2005/8/layout/default"/>
    <dgm:cxn modelId="{E8B84182-44AE-4DA9-A3BE-380CD241F76D}" type="presParOf" srcId="{990BE3FE-0B78-4DFE-B61C-36869CC51FA7}" destId="{7AD2A754-641D-41BF-A130-8D4B821CA4B6}" srcOrd="13" destOrd="0" presId="urn:microsoft.com/office/officeart/2005/8/layout/default"/>
    <dgm:cxn modelId="{9BBF289F-61D4-4102-9716-8258E1E79C51}" type="presParOf" srcId="{990BE3FE-0B78-4DFE-B61C-36869CC51FA7}" destId="{AB873F82-B843-4BE7-8A52-49DE24D84C34}" srcOrd="14" destOrd="0" presId="urn:microsoft.com/office/officeart/2005/8/layout/default"/>
    <dgm:cxn modelId="{84AD5BA9-2BEA-4B68-8C79-6409B2A797F3}" type="presParOf" srcId="{990BE3FE-0B78-4DFE-B61C-36869CC51FA7}" destId="{79BD3C91-E2F5-4738-A808-15671AE4EEAC}" srcOrd="15" destOrd="0" presId="urn:microsoft.com/office/officeart/2005/8/layout/default"/>
    <dgm:cxn modelId="{27D82988-FC14-48B6-BC49-A57FBE337424}" type="presParOf" srcId="{990BE3FE-0B78-4DFE-B61C-36869CC51FA7}" destId="{8900F993-B986-4D96-B4D0-6117F46F93BC}" srcOrd="16" destOrd="0" presId="urn:microsoft.com/office/officeart/2005/8/layout/default"/>
    <dgm:cxn modelId="{7540E042-D08B-455B-8031-52E9C563955A}" type="presParOf" srcId="{990BE3FE-0B78-4DFE-B61C-36869CC51FA7}" destId="{B8DF56AA-2B03-4A45-9C07-35837904553C}" srcOrd="17" destOrd="0" presId="urn:microsoft.com/office/officeart/2005/8/layout/default"/>
    <dgm:cxn modelId="{BD9A70AE-5FFE-49D5-BC8A-43A470C25D51}" type="presParOf" srcId="{990BE3FE-0B78-4DFE-B61C-36869CC51FA7}" destId="{3D9230E8-BDD6-4247-9E9D-E102AD8E92B7}" srcOrd="18" destOrd="0" presId="urn:microsoft.com/office/officeart/2005/8/layout/default"/>
    <dgm:cxn modelId="{777259AB-7EA4-4025-98D9-3F7CBF3F99D3}" type="presParOf" srcId="{990BE3FE-0B78-4DFE-B61C-36869CC51FA7}" destId="{F24F217D-BFD8-47C9-8D96-5B15B4418397}" srcOrd="19" destOrd="0" presId="urn:microsoft.com/office/officeart/2005/8/layout/default"/>
    <dgm:cxn modelId="{99088D71-0818-4FC1-8E83-493A463E0BD0}" type="presParOf" srcId="{990BE3FE-0B78-4DFE-B61C-36869CC51FA7}" destId="{EB9F3511-BA83-4973-8749-8B5352C590ED}"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BF2AAF-F4D1-4FB9-9180-1E34C31F7B4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9A66784-62DB-48D7-8CA3-640EFCE5B18C}">
      <dgm:prSet/>
      <dgm:spPr/>
      <dgm:t>
        <a:bodyPr/>
        <a:lstStyle/>
        <a:p>
          <a:r>
            <a:rPr lang="en-US" b="0" i="0"/>
            <a:t>HeadSpin finds application in various scenarios. It is used during the app development phase to test and optimize performance. Quality assurance teams employ HeadSpin to identify and resolve issues before app release.</a:t>
          </a:r>
          <a:endParaRPr lang="en-US"/>
        </a:p>
      </dgm:t>
    </dgm:pt>
    <dgm:pt modelId="{EB79A7B9-11AA-47DB-A72F-5D11DB2475CE}" type="parTrans" cxnId="{A2FC4CBC-028A-4805-8343-25CDCD98C991}">
      <dgm:prSet/>
      <dgm:spPr/>
      <dgm:t>
        <a:bodyPr/>
        <a:lstStyle/>
        <a:p>
          <a:endParaRPr lang="en-US"/>
        </a:p>
      </dgm:t>
    </dgm:pt>
    <dgm:pt modelId="{735E8BA2-F890-4267-94CE-C05948D7AFC5}" type="sibTrans" cxnId="{A2FC4CBC-028A-4805-8343-25CDCD98C991}">
      <dgm:prSet/>
      <dgm:spPr/>
      <dgm:t>
        <a:bodyPr/>
        <a:lstStyle/>
        <a:p>
          <a:endParaRPr lang="en-US"/>
        </a:p>
      </dgm:t>
    </dgm:pt>
    <dgm:pt modelId="{BF20F9BF-F59D-4A50-83F3-9DC2C44AB722}">
      <dgm:prSet/>
      <dgm:spPr/>
      <dgm:t>
        <a:bodyPr/>
        <a:lstStyle/>
        <a:p>
          <a:r>
            <a:rPr lang="en-US" b="0" i="0"/>
            <a:t>Product managers utilize HeadSpin to gain insights into user behavior, enabling them to make informed decisions about app enhancements. Organizations that prioritize delivering high-quality mobile apps benefit from HeadSpin's capabilities.</a:t>
          </a:r>
          <a:br>
            <a:rPr lang="en-US" b="0" i="0"/>
          </a:br>
          <a:endParaRPr lang="en-US"/>
        </a:p>
      </dgm:t>
    </dgm:pt>
    <dgm:pt modelId="{5DEA606E-380F-4FF4-960C-A6A5A827D625}" type="parTrans" cxnId="{4D2D3E15-ED9C-478E-8217-CF09DD0DDD6A}">
      <dgm:prSet/>
      <dgm:spPr/>
      <dgm:t>
        <a:bodyPr/>
        <a:lstStyle/>
        <a:p>
          <a:endParaRPr lang="en-US"/>
        </a:p>
      </dgm:t>
    </dgm:pt>
    <dgm:pt modelId="{65513AD6-27C8-4599-9A35-E79D3A886BB6}" type="sibTrans" cxnId="{4D2D3E15-ED9C-478E-8217-CF09DD0DDD6A}">
      <dgm:prSet/>
      <dgm:spPr/>
      <dgm:t>
        <a:bodyPr/>
        <a:lstStyle/>
        <a:p>
          <a:endParaRPr lang="en-US"/>
        </a:p>
      </dgm:t>
    </dgm:pt>
    <dgm:pt modelId="{1CE92C98-57D8-4D4D-B659-888B1662725A}" type="pres">
      <dgm:prSet presAssocID="{96BF2AAF-F4D1-4FB9-9180-1E34C31F7B4F}" presName="linear" presStyleCnt="0">
        <dgm:presLayoutVars>
          <dgm:animLvl val="lvl"/>
          <dgm:resizeHandles val="exact"/>
        </dgm:presLayoutVars>
      </dgm:prSet>
      <dgm:spPr/>
    </dgm:pt>
    <dgm:pt modelId="{AF0CDA34-40E3-41E2-9304-334E84935A9C}" type="pres">
      <dgm:prSet presAssocID="{A9A66784-62DB-48D7-8CA3-640EFCE5B18C}" presName="parentText" presStyleLbl="node1" presStyleIdx="0" presStyleCnt="2">
        <dgm:presLayoutVars>
          <dgm:chMax val="0"/>
          <dgm:bulletEnabled val="1"/>
        </dgm:presLayoutVars>
      </dgm:prSet>
      <dgm:spPr/>
    </dgm:pt>
    <dgm:pt modelId="{5B423C46-A259-48A5-92D7-67123354CFD1}" type="pres">
      <dgm:prSet presAssocID="{735E8BA2-F890-4267-94CE-C05948D7AFC5}" presName="spacer" presStyleCnt="0"/>
      <dgm:spPr/>
    </dgm:pt>
    <dgm:pt modelId="{04951C18-CEFA-42E4-9E41-E3209F3F3B17}" type="pres">
      <dgm:prSet presAssocID="{BF20F9BF-F59D-4A50-83F3-9DC2C44AB722}" presName="parentText" presStyleLbl="node1" presStyleIdx="1" presStyleCnt="2">
        <dgm:presLayoutVars>
          <dgm:chMax val="0"/>
          <dgm:bulletEnabled val="1"/>
        </dgm:presLayoutVars>
      </dgm:prSet>
      <dgm:spPr/>
    </dgm:pt>
  </dgm:ptLst>
  <dgm:cxnLst>
    <dgm:cxn modelId="{4D2D3E15-ED9C-478E-8217-CF09DD0DDD6A}" srcId="{96BF2AAF-F4D1-4FB9-9180-1E34C31F7B4F}" destId="{BF20F9BF-F59D-4A50-83F3-9DC2C44AB722}" srcOrd="1" destOrd="0" parTransId="{5DEA606E-380F-4FF4-960C-A6A5A827D625}" sibTransId="{65513AD6-27C8-4599-9A35-E79D3A886BB6}"/>
    <dgm:cxn modelId="{7044DCAA-C1A8-460C-8296-3F67B89128E6}" type="presOf" srcId="{A9A66784-62DB-48D7-8CA3-640EFCE5B18C}" destId="{AF0CDA34-40E3-41E2-9304-334E84935A9C}" srcOrd="0" destOrd="0" presId="urn:microsoft.com/office/officeart/2005/8/layout/vList2"/>
    <dgm:cxn modelId="{A2FC4CBC-028A-4805-8343-25CDCD98C991}" srcId="{96BF2AAF-F4D1-4FB9-9180-1E34C31F7B4F}" destId="{A9A66784-62DB-48D7-8CA3-640EFCE5B18C}" srcOrd="0" destOrd="0" parTransId="{EB79A7B9-11AA-47DB-A72F-5D11DB2475CE}" sibTransId="{735E8BA2-F890-4267-94CE-C05948D7AFC5}"/>
    <dgm:cxn modelId="{1C7D70CA-0E6C-47E7-BCD0-4E6C6A0575D8}" type="presOf" srcId="{BF20F9BF-F59D-4A50-83F3-9DC2C44AB722}" destId="{04951C18-CEFA-42E4-9E41-E3209F3F3B17}" srcOrd="0" destOrd="0" presId="urn:microsoft.com/office/officeart/2005/8/layout/vList2"/>
    <dgm:cxn modelId="{A76A24F5-6ABF-464F-BFC2-6EA4BBC3D549}" type="presOf" srcId="{96BF2AAF-F4D1-4FB9-9180-1E34C31F7B4F}" destId="{1CE92C98-57D8-4D4D-B659-888B1662725A}" srcOrd="0" destOrd="0" presId="urn:microsoft.com/office/officeart/2005/8/layout/vList2"/>
    <dgm:cxn modelId="{E3CAB9C7-A440-4B60-8511-BF0D30ADEF75}" type="presParOf" srcId="{1CE92C98-57D8-4D4D-B659-888B1662725A}" destId="{AF0CDA34-40E3-41E2-9304-334E84935A9C}" srcOrd="0" destOrd="0" presId="urn:microsoft.com/office/officeart/2005/8/layout/vList2"/>
    <dgm:cxn modelId="{6DBA0241-7714-4FA1-A6CB-DE67441EE695}" type="presParOf" srcId="{1CE92C98-57D8-4D4D-B659-888B1662725A}" destId="{5B423C46-A259-48A5-92D7-67123354CFD1}" srcOrd="1" destOrd="0" presId="urn:microsoft.com/office/officeart/2005/8/layout/vList2"/>
    <dgm:cxn modelId="{BF795579-742E-448B-9C18-3F69187217CC}" type="presParOf" srcId="{1CE92C98-57D8-4D4D-B659-888B1662725A}" destId="{04951C18-CEFA-42E4-9E41-E3209F3F3B1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8CE3C-2578-4FBD-958A-705E7BA17AEB}">
      <dsp:nvSpPr>
        <dsp:cNvPr id="0" name=""/>
        <dsp:cNvSpPr/>
      </dsp:nvSpPr>
      <dsp:spPr>
        <a:xfrm>
          <a:off x="2823" y="1801811"/>
          <a:ext cx="1177794" cy="5888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Mobile app testing </a:t>
          </a:r>
          <a:endParaRPr lang="en-US" sz="1100" kern="1200"/>
        </a:p>
      </dsp:txBody>
      <dsp:txXfrm>
        <a:off x="2823" y="1801811"/>
        <a:ext cx="1177794" cy="588897"/>
      </dsp:txXfrm>
    </dsp:sp>
    <dsp:sp modelId="{01ACAD72-CA42-4E3D-A1B0-EF9314D7BEB9}">
      <dsp:nvSpPr>
        <dsp:cNvPr id="0" name=""/>
        <dsp:cNvSpPr/>
      </dsp:nvSpPr>
      <dsp:spPr>
        <a:xfrm>
          <a:off x="1427955" y="1801811"/>
          <a:ext cx="1177794" cy="5888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Cross-browser testing </a:t>
          </a:r>
          <a:endParaRPr lang="en-US" sz="1100" kern="1200"/>
        </a:p>
      </dsp:txBody>
      <dsp:txXfrm>
        <a:off x="1427955" y="1801811"/>
        <a:ext cx="1177794" cy="588897"/>
      </dsp:txXfrm>
    </dsp:sp>
    <dsp:sp modelId="{2D8EBF13-16B7-4488-B78B-97F307E0EEF4}">
      <dsp:nvSpPr>
        <dsp:cNvPr id="0" name=""/>
        <dsp:cNvSpPr/>
      </dsp:nvSpPr>
      <dsp:spPr>
        <a:xfrm>
          <a:off x="2853087" y="1801811"/>
          <a:ext cx="1177794" cy="5888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Experience monitoring </a:t>
          </a:r>
          <a:endParaRPr lang="en-US" sz="1100" kern="1200"/>
        </a:p>
      </dsp:txBody>
      <dsp:txXfrm>
        <a:off x="2853087" y="1801811"/>
        <a:ext cx="1177794" cy="588897"/>
      </dsp:txXfrm>
    </dsp:sp>
    <dsp:sp modelId="{DDB09385-B884-4D9C-9707-3624958896C5}">
      <dsp:nvSpPr>
        <dsp:cNvPr id="0" name=""/>
        <dsp:cNvSpPr/>
      </dsp:nvSpPr>
      <dsp:spPr>
        <a:xfrm>
          <a:off x="4278219" y="1801811"/>
          <a:ext cx="1177794" cy="5888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Functional performance analysis solutions </a:t>
          </a:r>
          <a:endParaRPr lang="en-US" sz="1100" kern="1200"/>
        </a:p>
      </dsp:txBody>
      <dsp:txXfrm>
        <a:off x="4278219" y="1801811"/>
        <a:ext cx="1177794" cy="588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82405-3F72-4FA8-9F02-74FCD17CF100}">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2F02F-F73B-4456-AEF8-3A26DFDB8092}">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F70A2-7333-43D1-B009-2A7F45215C82}">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dirty="0"/>
            <a:t>Audio Visual Platform:</a:t>
          </a:r>
          <a:r>
            <a:rPr lang="en-US" sz="1100" b="0" i="0" kern="1200" dirty="0"/>
            <a:t> One platform for all your media testing.</a:t>
          </a:r>
          <a:endParaRPr lang="en-US" sz="1100" kern="1200" dirty="0"/>
        </a:p>
      </dsp:txBody>
      <dsp:txXfrm>
        <a:off x="569079" y="2644614"/>
        <a:ext cx="2072362" cy="720000"/>
      </dsp:txXfrm>
    </dsp:sp>
    <dsp:sp modelId="{B42D9C6B-318F-49F5-A13C-BBA042642662}">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3894-2AF2-4B54-994F-4D5E7FF07D1C}">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F9E93-B47B-407C-8905-D291D358C649}">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dirty="0"/>
            <a:t>Create Your Own Lab (CYOL):</a:t>
          </a:r>
          <a:r>
            <a:rPr lang="en-US" sz="1100" b="0" i="0" kern="1200" dirty="0"/>
            <a:t> Utilize your own device infrastructure with </a:t>
          </a:r>
          <a:r>
            <a:rPr lang="en-US" sz="1100" b="0" i="0" kern="1200" dirty="0" err="1"/>
            <a:t>HeadSpin</a:t>
          </a:r>
          <a:r>
            <a:rPr lang="en-US" sz="1100" b="0" i="0" kern="1200" dirty="0"/>
            <a:t>.</a:t>
          </a:r>
          <a:endParaRPr lang="en-US" sz="1100" kern="1200" dirty="0"/>
        </a:p>
      </dsp:txBody>
      <dsp:txXfrm>
        <a:off x="3004105" y="2644614"/>
        <a:ext cx="2072362" cy="720000"/>
      </dsp:txXfrm>
    </dsp:sp>
    <dsp:sp modelId="{5EA9B8FD-F3F0-4EB9-97A4-6D16ED0A526B}">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BADFD-7251-4928-8672-2941D91B4BB5}">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1C018-B9C2-4110-8110-7BB81A92C72F}">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dirty="0" err="1"/>
            <a:t>NimbleApp</a:t>
          </a:r>
          <a:r>
            <a:rPr lang="en-US" sz="1100" b="1" i="0" kern="1200" dirty="0"/>
            <a:t> Code Profiling:</a:t>
          </a:r>
          <a:r>
            <a:rPr lang="en-US" sz="1100" b="0" i="0" kern="1200" dirty="0"/>
            <a:t> Enables secure scale-up of remote test efforts</a:t>
          </a:r>
          <a:endParaRPr lang="en-US" sz="1100" kern="1200" dirty="0"/>
        </a:p>
      </dsp:txBody>
      <dsp:txXfrm>
        <a:off x="5439131" y="2644614"/>
        <a:ext cx="2072362" cy="720000"/>
      </dsp:txXfrm>
    </dsp:sp>
    <dsp:sp modelId="{92FABA50-1E41-470E-9EAB-2AA66B4BB155}">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5FF2-AB30-480A-9B25-E763BD583117}">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894C2-5D9B-4B2F-8515-250C1A400552}">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dirty="0" err="1"/>
            <a:t>NimbleApp</a:t>
          </a:r>
          <a:r>
            <a:rPr lang="en-US" sz="1100" b="1" i="0" kern="1200" dirty="0"/>
            <a:t> Code Profiling:</a:t>
          </a:r>
          <a:r>
            <a:rPr lang="en-US" sz="1100" b="0" i="0" kern="1200" dirty="0"/>
            <a:t> Enables secure scale-up of remote test efforts</a:t>
          </a:r>
          <a:endParaRPr lang="en-US" sz="1100" kern="1200" dirty="0"/>
        </a:p>
      </dsp:txBody>
      <dsp:txXfrm>
        <a:off x="7874157" y="2644614"/>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52F0-20C5-4D76-A080-C31D675838AB}">
      <dsp:nvSpPr>
        <dsp:cNvPr id="0" name=""/>
        <dsp:cNvSpPr/>
      </dsp:nvSpPr>
      <dsp:spPr>
        <a:xfrm>
          <a:off x="663956" y="10634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71F94-897A-4184-839A-F8AC0887B325}">
      <dsp:nvSpPr>
        <dsp:cNvPr id="0" name=""/>
        <dsp:cNvSpPr/>
      </dsp:nvSpPr>
      <dsp:spPr>
        <a:xfrm>
          <a:off x="16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Real SIM-enabled devices, worldwide locations, and unlimited usage minutes </a:t>
          </a:r>
          <a:endParaRPr lang="en-US" sz="1100" kern="1200"/>
        </a:p>
      </dsp:txBody>
      <dsp:txXfrm>
        <a:off x="168956" y="2257806"/>
        <a:ext cx="1800000" cy="720000"/>
      </dsp:txXfrm>
    </dsp:sp>
    <dsp:sp modelId="{C15A7489-EDF3-442F-B4B4-19F7C8ACFE79}">
      <dsp:nvSpPr>
        <dsp:cNvPr id="0" name=""/>
        <dsp:cNvSpPr/>
      </dsp:nvSpPr>
      <dsp:spPr>
        <a:xfrm>
          <a:off x="2778956" y="10634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1C07B-D11D-42C4-9611-D5E3E9E42E52}">
      <dsp:nvSpPr>
        <dsp:cNvPr id="0" name=""/>
        <dsp:cNvSpPr/>
      </dsp:nvSpPr>
      <dsp:spPr>
        <a:xfrm>
          <a:off x="2283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Actionable regression and aggregation insights </a:t>
          </a:r>
          <a:endParaRPr lang="en-US" sz="1100" kern="1200"/>
        </a:p>
      </dsp:txBody>
      <dsp:txXfrm>
        <a:off x="2283956" y="2257806"/>
        <a:ext cx="1800000" cy="720000"/>
      </dsp:txXfrm>
    </dsp:sp>
    <dsp:sp modelId="{E297CECD-81DC-445D-904E-88A44DAA3C9B}">
      <dsp:nvSpPr>
        <dsp:cNvPr id="0" name=""/>
        <dsp:cNvSpPr/>
      </dsp:nvSpPr>
      <dsp:spPr>
        <a:xfrm>
          <a:off x="4893956" y="10634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ED32FE-6F61-447E-A285-00D205CB6C2E}">
      <dsp:nvSpPr>
        <dsp:cNvPr id="0" name=""/>
        <dsp:cNvSpPr/>
      </dsp:nvSpPr>
      <dsp:spPr>
        <a:xfrm>
          <a:off x="439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Browser testing workbench with real devices and browsers </a:t>
          </a:r>
          <a:endParaRPr lang="en-US" sz="1100" kern="1200"/>
        </a:p>
      </dsp:txBody>
      <dsp:txXfrm>
        <a:off x="4398956" y="2257806"/>
        <a:ext cx="1800000" cy="720000"/>
      </dsp:txXfrm>
    </dsp:sp>
    <dsp:sp modelId="{4A3ECA6A-745D-439B-829E-D9245421D1AF}">
      <dsp:nvSpPr>
        <dsp:cNvPr id="0" name=""/>
        <dsp:cNvSpPr/>
      </dsp:nvSpPr>
      <dsp:spPr>
        <a:xfrm>
          <a:off x="663956" y="34278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1871D-BCEB-4081-830C-CFA486EB3016}">
      <dsp:nvSpPr>
        <dsp:cNvPr id="0" name=""/>
        <dsp:cNvSpPr/>
      </dsp:nvSpPr>
      <dsp:spPr>
        <a:xfrm>
          <a:off x="168956" y="4622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Support for automation frameworks (Appium, Selenium) </a:t>
          </a:r>
          <a:endParaRPr lang="en-US" sz="1100" kern="1200"/>
        </a:p>
      </dsp:txBody>
      <dsp:txXfrm>
        <a:off x="168956" y="4622143"/>
        <a:ext cx="1800000" cy="720000"/>
      </dsp:txXfrm>
    </dsp:sp>
    <dsp:sp modelId="{3BB5EA76-0944-46A5-9F9A-ECEB55D3389A}">
      <dsp:nvSpPr>
        <dsp:cNvPr id="0" name=""/>
        <dsp:cNvSpPr/>
      </dsp:nvSpPr>
      <dsp:spPr>
        <a:xfrm>
          <a:off x="2778956" y="34278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D0B915-0D63-4F78-8E16-BEFED16A5342}">
      <dsp:nvSpPr>
        <dsp:cNvPr id="0" name=""/>
        <dsp:cNvSpPr/>
      </dsp:nvSpPr>
      <dsp:spPr>
        <a:xfrm>
          <a:off x="2283956" y="4622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Audio/video QoE monitoring </a:t>
          </a:r>
          <a:endParaRPr lang="en-US" sz="1100" kern="1200"/>
        </a:p>
      </dsp:txBody>
      <dsp:txXfrm>
        <a:off x="2283956" y="4622143"/>
        <a:ext cx="1800000" cy="720000"/>
      </dsp:txXfrm>
    </dsp:sp>
    <dsp:sp modelId="{E8334381-B847-49D5-942A-B2F95CC465E8}">
      <dsp:nvSpPr>
        <dsp:cNvPr id="0" name=""/>
        <dsp:cNvSpPr/>
      </dsp:nvSpPr>
      <dsp:spPr>
        <a:xfrm>
          <a:off x="4893956" y="3427806"/>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58730-70EF-427F-9AFE-39AE82EF9322}">
      <dsp:nvSpPr>
        <dsp:cNvPr id="0" name=""/>
        <dsp:cNvSpPr/>
      </dsp:nvSpPr>
      <dsp:spPr>
        <a:xfrm>
          <a:off x="4398956" y="4622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Code profiling for performance optimization </a:t>
          </a:r>
          <a:endParaRPr lang="en-US" sz="1100" kern="1200"/>
        </a:p>
      </dsp:txBody>
      <dsp:txXfrm>
        <a:off x="4398956" y="4622143"/>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2378B-B22E-4276-A14D-6CE2C5D5FA55}">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Real SIM-enabled devices </a:t>
          </a:r>
          <a:endParaRPr lang="en-US" sz="2000" kern="1200"/>
        </a:p>
      </dsp:txBody>
      <dsp:txXfrm>
        <a:off x="582645" y="1178"/>
        <a:ext cx="2174490" cy="1304694"/>
      </dsp:txXfrm>
    </dsp:sp>
    <dsp:sp modelId="{0C1C30FF-3AC8-4A9D-B400-346B908CF5F0}">
      <dsp:nvSpPr>
        <dsp:cNvPr id="0" name=""/>
        <dsp:cNvSpPr/>
      </dsp:nvSpPr>
      <dsp:spPr>
        <a:xfrm>
          <a:off x="2974584" y="1178"/>
          <a:ext cx="2174490" cy="1304694"/>
        </a:xfrm>
        <a:prstGeom prst="rect">
          <a:avLst/>
        </a:prstGeom>
        <a:solidFill>
          <a:schemeClr val="accent5">
            <a:hueOff val="0"/>
            <a:satOff val="0"/>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Worldwide locations </a:t>
          </a:r>
          <a:endParaRPr lang="en-US" sz="2000" kern="1200"/>
        </a:p>
      </dsp:txBody>
      <dsp:txXfrm>
        <a:off x="2974584" y="1178"/>
        <a:ext cx="2174490" cy="1304694"/>
      </dsp:txXfrm>
    </dsp:sp>
    <dsp:sp modelId="{6E39547C-13F7-481C-86A2-816C83FCF3DB}">
      <dsp:nvSpPr>
        <dsp:cNvPr id="0" name=""/>
        <dsp:cNvSpPr/>
      </dsp:nvSpPr>
      <dsp:spPr>
        <a:xfrm>
          <a:off x="5366524" y="1178"/>
          <a:ext cx="2174490" cy="1304694"/>
        </a:xfrm>
        <a:prstGeom prst="rect">
          <a:avLst/>
        </a:prstGeom>
        <a:solidFill>
          <a:schemeClr val="accent5">
            <a:hueOff val="0"/>
            <a:satOff val="0"/>
            <a:lumOff val="-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Unlimited usage minutes </a:t>
          </a:r>
          <a:endParaRPr lang="en-US" sz="2000" kern="1200"/>
        </a:p>
      </dsp:txBody>
      <dsp:txXfrm>
        <a:off x="5366524" y="1178"/>
        <a:ext cx="2174490" cy="1304694"/>
      </dsp:txXfrm>
    </dsp:sp>
    <dsp:sp modelId="{9FA68E3B-2CC1-42CF-BD19-783ED18FD26E}">
      <dsp:nvSpPr>
        <dsp:cNvPr id="0" name=""/>
        <dsp:cNvSpPr/>
      </dsp:nvSpPr>
      <dsp:spPr>
        <a:xfrm>
          <a:off x="7758464" y="1178"/>
          <a:ext cx="2174490" cy="1304694"/>
        </a:xfrm>
        <a:prstGeom prst="rect">
          <a:avLst/>
        </a:prstGeom>
        <a:solidFill>
          <a:schemeClr val="accent5">
            <a:hueOff val="0"/>
            <a:satOff val="0"/>
            <a:lumOff val="-3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In-depth data and insights </a:t>
          </a:r>
          <a:endParaRPr lang="en-US" sz="2000" kern="1200"/>
        </a:p>
      </dsp:txBody>
      <dsp:txXfrm>
        <a:off x="7758464" y="1178"/>
        <a:ext cx="2174490" cy="1304694"/>
      </dsp:txXfrm>
    </dsp:sp>
    <dsp:sp modelId="{D1642D0E-160B-4A92-B7C3-2519FFB7E605}">
      <dsp:nvSpPr>
        <dsp:cNvPr id="0" name=""/>
        <dsp:cNvSpPr/>
      </dsp:nvSpPr>
      <dsp:spPr>
        <a:xfrm>
          <a:off x="582645" y="1523321"/>
          <a:ext cx="2174490" cy="1304694"/>
        </a:xfrm>
        <a:prstGeom prst="rect">
          <a:avLst/>
        </a:prstGeom>
        <a:solidFill>
          <a:schemeClr val="accent5">
            <a:hueOff val="0"/>
            <a:satOff val="0"/>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Secure, scalable API </a:t>
          </a:r>
          <a:endParaRPr lang="en-US" sz="2000" kern="1200"/>
        </a:p>
      </dsp:txBody>
      <dsp:txXfrm>
        <a:off x="582645" y="1523321"/>
        <a:ext cx="2174490" cy="1304694"/>
      </dsp:txXfrm>
    </dsp:sp>
    <dsp:sp modelId="{2AA81A9C-B151-41C7-8E2D-FA840C3BB54F}">
      <dsp:nvSpPr>
        <dsp:cNvPr id="0" name=""/>
        <dsp:cNvSpPr/>
      </dsp:nvSpPr>
      <dsp:spPr>
        <a:xfrm>
          <a:off x="2974584" y="1523321"/>
          <a:ext cx="2174490" cy="1304694"/>
        </a:xfrm>
        <a:prstGeom prst="rect">
          <a:avLst/>
        </a:prstGeom>
        <a:solidFill>
          <a:schemeClr val="accent5">
            <a:hueOff val="0"/>
            <a:satOff val="0"/>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Actionable regression and aggregation insights </a:t>
          </a:r>
          <a:endParaRPr lang="en-US" sz="2000" kern="1200"/>
        </a:p>
      </dsp:txBody>
      <dsp:txXfrm>
        <a:off x="2974584" y="1523321"/>
        <a:ext cx="2174490" cy="1304694"/>
      </dsp:txXfrm>
    </dsp:sp>
    <dsp:sp modelId="{DAEF8693-E68E-4DD2-879C-7F9427B3391D}">
      <dsp:nvSpPr>
        <dsp:cNvPr id="0" name=""/>
        <dsp:cNvSpPr/>
      </dsp:nvSpPr>
      <dsp:spPr>
        <a:xfrm>
          <a:off x="5366524" y="1523321"/>
          <a:ext cx="2174490" cy="1304694"/>
        </a:xfrm>
        <a:prstGeom prst="rect">
          <a:avLst/>
        </a:prstGeom>
        <a:solidFill>
          <a:schemeClr val="accent5">
            <a:hueOff val="0"/>
            <a:satOff val="0"/>
            <a:lumOff val="-6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Browser testing workbench with real devices </a:t>
          </a:r>
          <a:endParaRPr lang="en-US" sz="2000" kern="1200"/>
        </a:p>
      </dsp:txBody>
      <dsp:txXfrm>
        <a:off x="5366524" y="1523321"/>
        <a:ext cx="2174490" cy="1304694"/>
      </dsp:txXfrm>
    </dsp:sp>
    <dsp:sp modelId="{AB873F82-B843-4BE7-8A52-49DE24D84C34}">
      <dsp:nvSpPr>
        <dsp:cNvPr id="0" name=""/>
        <dsp:cNvSpPr/>
      </dsp:nvSpPr>
      <dsp:spPr>
        <a:xfrm>
          <a:off x="7758464" y="1523321"/>
          <a:ext cx="2174490" cy="1304694"/>
        </a:xfrm>
        <a:prstGeom prst="rect">
          <a:avLst/>
        </a:prstGeom>
        <a:solidFill>
          <a:schemeClr val="accent5">
            <a:hueOff val="0"/>
            <a:satOff val="0"/>
            <a:lumOff val="-7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Device logs, screenshots, and video recording </a:t>
          </a:r>
          <a:endParaRPr lang="en-US" sz="2000" kern="1200"/>
        </a:p>
      </dsp:txBody>
      <dsp:txXfrm>
        <a:off x="7758464" y="1523321"/>
        <a:ext cx="2174490" cy="1304694"/>
      </dsp:txXfrm>
    </dsp:sp>
    <dsp:sp modelId="{8900F993-B986-4D96-B4D0-6117F46F93BC}">
      <dsp:nvSpPr>
        <dsp:cNvPr id="0" name=""/>
        <dsp:cNvSpPr/>
      </dsp:nvSpPr>
      <dsp:spPr>
        <a:xfrm>
          <a:off x="1778615" y="3045465"/>
          <a:ext cx="2174490" cy="1304694"/>
        </a:xfrm>
        <a:prstGeom prst="rect">
          <a:avLst/>
        </a:prstGeom>
        <a:solidFill>
          <a:schemeClr val="accent5">
            <a:hueOff val="0"/>
            <a:satOff val="0"/>
            <a:lumOff val="-8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Support for automation frameworks </a:t>
          </a:r>
          <a:endParaRPr lang="en-US" sz="2000" kern="1200"/>
        </a:p>
      </dsp:txBody>
      <dsp:txXfrm>
        <a:off x="1778615" y="3045465"/>
        <a:ext cx="2174490" cy="1304694"/>
      </dsp:txXfrm>
    </dsp:sp>
    <dsp:sp modelId="{3D9230E8-BDD6-4247-9E9D-E102AD8E92B7}">
      <dsp:nvSpPr>
        <dsp:cNvPr id="0" name=""/>
        <dsp:cNvSpPr/>
      </dsp:nvSpPr>
      <dsp:spPr>
        <a:xfrm>
          <a:off x="4170554" y="3045465"/>
          <a:ext cx="2174490" cy="1304694"/>
        </a:xfrm>
        <a:prstGeom prst="rect">
          <a:avLst/>
        </a:prstGeom>
        <a:solidFill>
          <a:schemeClr val="accent5">
            <a:hueOff val="0"/>
            <a:satOff val="0"/>
            <a:lumOff val="-9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Audio/video QoE monitoring </a:t>
          </a:r>
          <a:endParaRPr lang="en-US" sz="2000" kern="1200"/>
        </a:p>
      </dsp:txBody>
      <dsp:txXfrm>
        <a:off x="4170554" y="3045465"/>
        <a:ext cx="2174490" cy="1304694"/>
      </dsp:txXfrm>
    </dsp:sp>
    <dsp:sp modelId="{EB9F3511-BA83-4973-8749-8B5352C590ED}">
      <dsp:nvSpPr>
        <dsp:cNvPr id="0" name=""/>
        <dsp:cNvSpPr/>
      </dsp:nvSpPr>
      <dsp:spPr>
        <a:xfrm>
          <a:off x="6562494" y="3045465"/>
          <a:ext cx="2174490" cy="1304694"/>
        </a:xfrm>
        <a:prstGeom prst="rect">
          <a:avLst/>
        </a:prstGeom>
        <a:solidFill>
          <a:schemeClr val="accent5">
            <a:hueOff val="0"/>
            <a:satOff val="0"/>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Code profiling </a:t>
          </a:r>
          <a:endParaRPr lang="en-US" sz="2000" kern="1200"/>
        </a:p>
      </dsp:txBody>
      <dsp:txXfrm>
        <a:off x="656249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CDA34-40E3-41E2-9304-334E84935A9C}">
      <dsp:nvSpPr>
        <dsp:cNvPr id="0" name=""/>
        <dsp:cNvSpPr/>
      </dsp:nvSpPr>
      <dsp:spPr>
        <a:xfrm>
          <a:off x="0" y="53536"/>
          <a:ext cx="10515600" cy="208757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HeadSpin finds application in various scenarios. It is used during the app development phase to test and optimize performance. Quality assurance teams employ HeadSpin to identify and resolve issues before app release.</a:t>
          </a:r>
          <a:endParaRPr lang="en-US" sz="2400" kern="1200"/>
        </a:p>
      </dsp:txBody>
      <dsp:txXfrm>
        <a:off x="101907" y="155443"/>
        <a:ext cx="10311786" cy="1883758"/>
      </dsp:txXfrm>
    </dsp:sp>
    <dsp:sp modelId="{04951C18-CEFA-42E4-9E41-E3209F3F3B17}">
      <dsp:nvSpPr>
        <dsp:cNvPr id="0" name=""/>
        <dsp:cNvSpPr/>
      </dsp:nvSpPr>
      <dsp:spPr>
        <a:xfrm>
          <a:off x="0" y="2210229"/>
          <a:ext cx="10515600" cy="2087572"/>
        </a:xfrm>
        <a:prstGeom prst="roundRect">
          <a:avLst/>
        </a:prstGeom>
        <a:solidFill>
          <a:schemeClr val="accent5">
            <a:hueOff val="0"/>
            <a:satOff val="0"/>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Product managers utilize HeadSpin to gain insights into user behavior, enabling them to make informed decisions about app enhancements. Organizations that prioritize delivering high-quality mobile apps benefit from HeadSpin's capabilities.</a:t>
          </a:r>
          <a:br>
            <a:rPr lang="en-US" sz="2400" b="0" i="0" kern="1200"/>
          </a:br>
          <a:endParaRPr lang="en-US" sz="2400" kern="1200"/>
        </a:p>
      </dsp:txBody>
      <dsp:txXfrm>
        <a:off x="101907" y="2312136"/>
        <a:ext cx="10311786" cy="18837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8.jpeg"/><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jpeg"/><Relationship Id="rId1" Type="http://schemas.openxmlformats.org/officeDocument/2006/relationships/slideLayout" Target="../slideLayouts/slideLayout4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dirty="0" err="1">
                <a:solidFill>
                  <a:schemeClr val="bg1"/>
                </a:solidFill>
                <a:latin typeface="+mj-lt"/>
                <a:ea typeface="+mj-ea"/>
                <a:cs typeface="+mj-cs"/>
              </a:rPr>
              <a:t>HeadSpin</a:t>
            </a:r>
            <a:r>
              <a:rPr lang="en-US" sz="3200" kern="1200" dirty="0">
                <a:solidFill>
                  <a:schemeClr val="bg1"/>
                </a:solidFill>
                <a:latin typeface="+mj-lt"/>
                <a:ea typeface="+mj-ea"/>
                <a:cs typeface="+mj-cs"/>
              </a:rPr>
              <a:t> Monitoring Tool</a:t>
            </a:r>
          </a:p>
        </p:txBody>
      </p:sp>
      <p:pic>
        <p:nvPicPr>
          <p:cNvPr id="3" name="Picture Placeholder 2" descr="A picture containing text, font, screenshot, design&#10;&#10;Description automatically generated">
            <a:extLst>
              <a:ext uri="{FF2B5EF4-FFF2-40B4-BE49-F238E27FC236}">
                <a16:creationId xmlns:a16="http://schemas.microsoft.com/office/drawing/2014/main" id="{17F40B76-7D43-AAA8-BD05-AEA6E5CC8364}"/>
              </a:ext>
            </a:extLst>
          </p:cNvPr>
          <p:cNvPicPr>
            <a:picLocks noGrp="1" noChangeAspect="1"/>
          </p:cNvPicPr>
          <p:nvPr>
            <p:ph type="pic" sz="quarter" idx="11"/>
          </p:nvPr>
        </p:nvPicPr>
        <p:blipFill>
          <a:blip r:embed="rId2"/>
          <a:srcRect l="14297" r="14297"/>
          <a:stretch>
            <a:fillRect/>
          </a:stretch>
        </p:blipFill>
        <p:spPr>
          <a:xfrm>
            <a:off x="3306914" y="1675227"/>
            <a:ext cx="5578172" cy="4394199"/>
          </a:xfrm>
          <a:prstGeom prst="rect">
            <a:avLst/>
          </a:prstGeom>
        </p:spPr>
      </p:pic>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1</a:t>
            </a:fld>
            <a:endParaRPr lang="en-US" sz="1200">
              <a:solidFill>
                <a:schemeClr val="tx1">
                  <a:tint val="75000"/>
                </a:schemeClr>
              </a:solidFill>
              <a:latin typeface="+mn-lt"/>
            </a:endParaRPr>
          </a:p>
        </p:txBody>
      </p:sp>
      <p:sp>
        <p:nvSpPr>
          <p:cNvPr id="12" name="TextBox 11">
            <a:extLst>
              <a:ext uri="{FF2B5EF4-FFF2-40B4-BE49-F238E27FC236}">
                <a16:creationId xmlns:a16="http://schemas.microsoft.com/office/drawing/2014/main" id="{57B6B8F4-18A2-720B-EA0F-B03B5C329EE1}"/>
              </a:ext>
            </a:extLst>
          </p:cNvPr>
          <p:cNvSpPr txBox="1"/>
          <p:nvPr/>
        </p:nvSpPr>
        <p:spPr>
          <a:xfrm>
            <a:off x="6924676" y="5029200"/>
            <a:ext cx="3592846" cy="1200329"/>
          </a:xfrm>
          <a:prstGeom prst="rect">
            <a:avLst/>
          </a:prstGeom>
          <a:noFill/>
        </p:spPr>
        <p:txBody>
          <a:bodyPr wrap="square" rtlCol="0">
            <a:spAutoFit/>
          </a:bodyPr>
          <a:lstStyle/>
          <a:p>
            <a:r>
              <a:rPr lang="en-US" b="1" dirty="0"/>
              <a:t>Presented By</a:t>
            </a:r>
          </a:p>
          <a:p>
            <a:pPr algn="ctr"/>
            <a:r>
              <a:rPr lang="en-US" dirty="0"/>
              <a:t>Prateek Malviya</a:t>
            </a:r>
          </a:p>
          <a:p>
            <a:pPr algn="ctr"/>
            <a:r>
              <a:rPr lang="en-US" dirty="0" err="1"/>
              <a:t>Harisha</a:t>
            </a:r>
            <a:r>
              <a:rPr lang="en-US" dirty="0"/>
              <a:t> </a:t>
            </a:r>
            <a:r>
              <a:rPr lang="en-US" dirty="0" err="1"/>
              <a:t>Kandru</a:t>
            </a:r>
            <a:r>
              <a:rPr lang="en-US" dirty="0"/>
              <a:t> </a:t>
            </a:r>
          </a:p>
          <a:p>
            <a:pPr algn="ctr"/>
            <a:r>
              <a:rPr lang="en-US" dirty="0"/>
              <a:t>Avanish Chandra</a:t>
            </a:r>
          </a:p>
        </p:txBody>
      </p:sp>
    </p:spTree>
    <p:extLst>
      <p:ext uri="{BB962C8B-B14F-4D97-AF65-F5344CB8AC3E}">
        <p14:creationId xmlns:p14="http://schemas.microsoft.com/office/powerpoint/2010/main" val="1332249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lnSpc>
                <a:spcPct val="90000"/>
              </a:lnSpc>
            </a:pPr>
            <a:r>
              <a:rPr lang="en-US" sz="3600" b="0" i="0" kern="1200">
                <a:solidFill>
                  <a:schemeClr val="tx1"/>
                </a:solidFill>
                <a:effectLst/>
                <a:latin typeface="+mj-lt"/>
                <a:ea typeface="+mj-ea"/>
                <a:cs typeface="+mj-cs"/>
              </a:rPr>
              <a:t>Dashboard</a:t>
            </a:r>
            <a:endParaRPr lang="en-US" sz="3600" kern="1200">
              <a:solidFill>
                <a:schemeClr val="tx1"/>
              </a:solidFill>
              <a:latin typeface="+mj-lt"/>
              <a:ea typeface="+mj-ea"/>
              <a:cs typeface="+mj-cs"/>
            </a:endParaRPr>
          </a:p>
        </p:txBody>
      </p:sp>
      <p:pic>
        <p:nvPicPr>
          <p:cNvPr id="3" name="Picture 2" descr="A screenshot of a computer&#10;&#10;Description automatically generated">
            <a:extLst>
              <a:ext uri="{FF2B5EF4-FFF2-40B4-BE49-F238E27FC236}">
                <a16:creationId xmlns:a16="http://schemas.microsoft.com/office/drawing/2014/main" id="{3325AD9C-82A5-05FD-00DE-8D8D08E93D3A}"/>
              </a:ext>
            </a:extLst>
          </p:cNvPr>
          <p:cNvPicPr>
            <a:picLocks noChangeAspect="1"/>
          </p:cNvPicPr>
          <p:nvPr/>
        </p:nvPicPr>
        <p:blipFill>
          <a:blip r:embed="rId2"/>
          <a:stretch>
            <a:fillRect/>
          </a:stretch>
        </p:blipFill>
        <p:spPr>
          <a:xfrm>
            <a:off x="1918131" y="2354239"/>
            <a:ext cx="8355737" cy="3948085"/>
          </a:xfrm>
          <a:prstGeom prst="rect">
            <a:avLst/>
          </a:prstGeom>
        </p:spPr>
      </p:pic>
    </p:spTree>
    <p:extLst>
      <p:ext uri="{BB962C8B-B14F-4D97-AF65-F5344CB8AC3E}">
        <p14:creationId xmlns:p14="http://schemas.microsoft.com/office/powerpoint/2010/main" val="404258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5381625" y="609600"/>
            <a:ext cx="5816361" cy="1330839"/>
          </a:xfrm>
        </p:spPr>
        <p:txBody>
          <a:bodyPr vert="horz" lIns="91440" tIns="45720" rIns="91440" bIns="45720" rtlCol="0" anchor="ctr">
            <a:normAutofit/>
          </a:bodyPr>
          <a:lstStyle/>
          <a:p>
            <a:pPr>
              <a:lnSpc>
                <a:spcPct val="90000"/>
              </a:lnSpc>
            </a:pPr>
            <a:r>
              <a:rPr lang="en-US" sz="4400" b="0" i="0" kern="1200">
                <a:solidFill>
                  <a:schemeClr val="tx1"/>
                </a:solidFill>
                <a:effectLst/>
                <a:latin typeface="+mj-lt"/>
                <a:ea typeface="+mj-ea"/>
                <a:cs typeface="+mj-cs"/>
              </a:rPr>
              <a:t>Conclusion</a:t>
            </a:r>
            <a:endParaRPr lang="en-US" sz="4400" kern="1200">
              <a:solidFill>
                <a:schemeClr val="tx1"/>
              </a:solidFill>
              <a:latin typeface="+mj-lt"/>
              <a:ea typeface="+mj-ea"/>
              <a:cs typeface="+mj-cs"/>
            </a:endParaRPr>
          </a:p>
        </p:txBody>
      </p:sp>
      <p:sp>
        <p:nvSpPr>
          <p:cNvPr id="41" name="Freeform: Shape 4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10" descr="Tablet">
            <a:extLst>
              <a:ext uri="{FF2B5EF4-FFF2-40B4-BE49-F238E27FC236}">
                <a16:creationId xmlns:a16="http://schemas.microsoft.com/office/drawing/2014/main" id="{C3931A46-AE41-9E87-6907-FA9D10D58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899" y="1627071"/>
            <a:ext cx="4029075" cy="4029075"/>
          </a:xfrm>
          <a:prstGeom prst="rect">
            <a:avLst/>
          </a:prstGeom>
        </p:spPr>
      </p:pic>
      <p:sp>
        <p:nvSpPr>
          <p:cNvPr id="24"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5381625" y="2194101"/>
            <a:ext cx="5816362" cy="3908587"/>
          </a:xfrm>
        </p:spPr>
        <p:txBody>
          <a:bodyPr vert="horz" lIns="91440" tIns="45720" rIns="91440" bIns="45720" rtlCol="0">
            <a:normAutofit/>
          </a:bodyPr>
          <a:lstStyle/>
          <a:p>
            <a:pPr marL="457200" indent="-228600">
              <a:lnSpc>
                <a:spcPct val="90000"/>
              </a:lnSpc>
              <a:buFont typeface="Arial" panose="020B0604020202020204" pitchFamily="34" charset="0"/>
              <a:buChar char="•"/>
            </a:pPr>
            <a:r>
              <a:rPr lang="en-US" sz="2000" b="0" i="0">
                <a:effectLst/>
              </a:rPr>
              <a:t>With HeadSpin, you can test on real devices in real user conditions, get actionable insights with detailed reports, and automate the performance testing process.</a:t>
            </a:r>
          </a:p>
          <a:p>
            <a:pPr marL="457200" indent="-228600">
              <a:lnSpc>
                <a:spcPct val="90000"/>
              </a:lnSpc>
              <a:buFont typeface="Arial" panose="020B0604020202020204" pitchFamily="34" charset="0"/>
              <a:buChar char="•"/>
            </a:pPr>
            <a:endParaRPr lang="en-US" sz="2000" b="0" i="0">
              <a:effectLst/>
            </a:endParaRPr>
          </a:p>
          <a:p>
            <a:pPr marL="457200" indent="-228600">
              <a:lnSpc>
                <a:spcPct val="90000"/>
              </a:lnSpc>
              <a:buFont typeface="Arial" panose="020B0604020202020204" pitchFamily="34" charset="0"/>
              <a:buChar char="•"/>
            </a:pPr>
            <a:r>
              <a:rPr lang="en-US" sz="2000" b="0" i="0">
                <a:effectLst/>
              </a:rPr>
              <a:t>HeadSpin is a powerful tool that can help you get deeper insights into your app’s performance. It is easy to use and will help you improve your app’s quality and user experience</a:t>
            </a:r>
          </a:p>
          <a:p>
            <a:pPr indent="-228600">
              <a:lnSpc>
                <a:spcPct val="90000"/>
              </a:lnSpc>
              <a:spcAft>
                <a:spcPts val="600"/>
              </a:spcAft>
              <a:buFont typeface="Arial" panose="020B0604020202020204" pitchFamily="34" charset="0"/>
              <a:buChar char="•"/>
            </a:pPr>
            <a:endParaRPr lang="en-US" sz="2000" b="0" i="0">
              <a:effectLst/>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000">
                <a:solidFill>
                  <a:schemeClr val="tx1">
                    <a:tint val="75000"/>
                  </a:schemeClr>
                </a:solidFill>
                <a:latin typeface="+mn-lt"/>
              </a:rPr>
              <a:pPr>
                <a:spcAft>
                  <a:spcPts val="600"/>
                </a:spcAft>
              </a:pPr>
              <a:t>11</a:t>
            </a:fld>
            <a:endParaRPr lang="en-US" sz="1000">
              <a:solidFill>
                <a:schemeClr val="tx1">
                  <a:tint val="75000"/>
                </a:schemeClr>
              </a:solidFill>
              <a:latin typeface="+mn-lt"/>
            </a:endParaRPr>
          </a:p>
        </p:txBody>
      </p:sp>
    </p:spTree>
    <p:extLst>
      <p:ext uri="{BB962C8B-B14F-4D97-AF65-F5344CB8AC3E}">
        <p14:creationId xmlns:p14="http://schemas.microsoft.com/office/powerpoint/2010/main" val="281354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lnSpc>
                <a:spcPct val="90000"/>
              </a:lnSpc>
            </a:pPr>
            <a:r>
              <a:rPr lang="en-US" sz="5200" b="0" i="0" kern="1200">
                <a:solidFill>
                  <a:schemeClr val="tx1"/>
                </a:solidFill>
                <a:effectLst/>
                <a:latin typeface="+mj-lt"/>
                <a:ea typeface="+mj-ea"/>
                <a:cs typeface="+mj-cs"/>
              </a:rPr>
              <a:t>TNANK YOU</a:t>
            </a:r>
            <a:endParaRPr lang="en-US" sz="5200" kern="1200">
              <a:solidFill>
                <a:schemeClr val="tx1"/>
              </a:solidFill>
              <a:latin typeface="+mj-lt"/>
              <a:ea typeface="+mj-ea"/>
              <a:cs typeface="+mj-cs"/>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12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90723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7" name="Arc 7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a:xfrm>
            <a:off x="5894962" y="479493"/>
            <a:ext cx="5458838" cy="1325563"/>
          </a:xfrm>
        </p:spPr>
        <p:txBody>
          <a:bodyPr vert="horz" lIns="91440" tIns="45720" rIns="91440" bIns="45720" rtlCol="0" anchor="ctr">
            <a:normAutofit/>
          </a:bodyPr>
          <a:lstStyle/>
          <a:p>
            <a:pPr>
              <a:lnSpc>
                <a:spcPct val="90000"/>
              </a:lnSpc>
            </a:pPr>
            <a:r>
              <a:rPr lang="en-US" sz="4400" kern="1200">
                <a:solidFill>
                  <a:schemeClr val="tx1"/>
                </a:solidFill>
                <a:latin typeface="+mj-lt"/>
                <a:ea typeface="+mj-ea"/>
                <a:cs typeface="+mj-cs"/>
              </a:rPr>
              <a:t>Introduction to HeadSpin</a:t>
            </a:r>
          </a:p>
        </p:txBody>
      </p:sp>
      <p:sp>
        <p:nvSpPr>
          <p:cNvPr id="88" name="Freeform: Shape 7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Placeholder 2" descr="A picture containing text, font, screenshot, design&#10;&#10;Description automatically generated">
            <a:extLst>
              <a:ext uri="{FF2B5EF4-FFF2-40B4-BE49-F238E27FC236}">
                <a16:creationId xmlns:a16="http://schemas.microsoft.com/office/drawing/2014/main" id="{17F40B76-7D43-AAA8-BD05-AEA6E5CC8364}"/>
              </a:ext>
            </a:extLst>
          </p:cNvPr>
          <p:cNvPicPr>
            <a:picLocks noGrp="1" noChangeAspect="1"/>
          </p:cNvPicPr>
          <p:nvPr>
            <p:ph type="pic" sz="quarter" idx="11"/>
          </p:nvPr>
        </p:nvPicPr>
        <p:blipFill>
          <a:blip r:embed="rId2"/>
          <a:srcRect l="14297" r="14297"/>
          <a:stretch>
            <a:fillRect/>
          </a:stretch>
        </p:blipFill>
        <p:spPr>
          <a:xfrm>
            <a:off x="703182" y="1462440"/>
            <a:ext cx="4777381" cy="37633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Text Placeholder 14">
            <a:extLst>
              <a:ext uri="{FF2B5EF4-FFF2-40B4-BE49-F238E27FC236}">
                <a16:creationId xmlns:a16="http://schemas.microsoft.com/office/drawing/2014/main" id="{DDC5D169-07DC-A945-A455-914AD62301CB}"/>
              </a:ext>
            </a:extLst>
          </p:cNvPr>
          <p:cNvSpPr>
            <a:spLocks noGrp="1"/>
          </p:cNvSpPr>
          <p:nvPr>
            <p:ph type="body" sz="quarter" idx="10"/>
          </p:nvPr>
        </p:nvSpPr>
        <p:spPr>
          <a:xfrm>
            <a:off x="5894962" y="2746443"/>
            <a:ext cx="5458838" cy="261613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800" b="0" i="0" dirty="0" err="1">
                <a:effectLst/>
              </a:rPr>
              <a:t>HeadSpin</a:t>
            </a:r>
            <a:r>
              <a:rPr lang="en-US" sz="1800" b="0" i="0" dirty="0">
                <a:effectLst/>
              </a:rPr>
              <a:t> makes automated and manual testing easier through AI-driven data science insights. It offers solutions across four core areas:</a:t>
            </a:r>
            <a:endParaRPr lang="en-US" sz="1800" dirty="0"/>
          </a:p>
          <a:p>
            <a:pPr indent="-228600">
              <a:lnSpc>
                <a:spcPct val="90000"/>
              </a:lnSpc>
              <a:spcAft>
                <a:spcPts val="600"/>
              </a:spcAft>
              <a:buFont typeface="Arial" panose="020B0604020202020204" pitchFamily="34" charset="0"/>
              <a:buChar char="•"/>
            </a:pPr>
            <a:endParaRPr lang="en-US" sz="1800" b="0" i="0" dirty="0">
              <a:effectLst/>
            </a:endParaRPr>
          </a:p>
          <a:p>
            <a:pPr indent="-228600">
              <a:lnSpc>
                <a:spcPct val="90000"/>
              </a:lnSpc>
              <a:spcAft>
                <a:spcPts val="600"/>
              </a:spcAft>
              <a:buFont typeface="Arial" panose="020B0604020202020204" pitchFamily="34" charset="0"/>
              <a:buChar char="•"/>
            </a:pPr>
            <a:r>
              <a:rPr lang="en-US" sz="1800" b="0" i="0" dirty="0" err="1">
                <a:effectLst/>
              </a:rPr>
              <a:t>Headspin</a:t>
            </a:r>
            <a:r>
              <a:rPr lang="en-US" sz="1800" b="0" i="0" dirty="0">
                <a:effectLst/>
              </a:rPr>
              <a:t> is a performance management tool that provides insights into your app’s performance.</a:t>
            </a:r>
          </a:p>
        </p:txBody>
      </p:sp>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422087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Arc 3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78E0FDD-2A84-DC45-A3EF-3DE586B04BD1}"/>
              </a:ext>
            </a:extLst>
          </p:cNvPr>
          <p:cNvSpPr>
            <a:spLocks noGrp="1"/>
          </p:cNvSpPr>
          <p:nvPr>
            <p:ph type="title"/>
          </p:nvPr>
        </p:nvSpPr>
        <p:spPr>
          <a:xfrm>
            <a:off x="5894962" y="479493"/>
            <a:ext cx="5458838" cy="1325563"/>
          </a:xfrm>
        </p:spPr>
        <p:txBody>
          <a:bodyPr vert="horz" lIns="91440" tIns="45720" rIns="91440" bIns="45720" rtlCol="0" anchor="ctr">
            <a:normAutofit/>
          </a:bodyPr>
          <a:lstStyle/>
          <a:p>
            <a:pPr>
              <a:lnSpc>
                <a:spcPct val="90000"/>
              </a:lnSpc>
            </a:pPr>
            <a:r>
              <a:rPr lang="en-US" sz="3700" b="0" i="0" kern="1200">
                <a:solidFill>
                  <a:schemeClr val="tx1"/>
                </a:solidFill>
                <a:effectLst/>
                <a:latin typeface="+mj-lt"/>
                <a:ea typeface="+mj-ea"/>
                <a:cs typeface="+mj-cs"/>
              </a:rPr>
              <a:t>Core Solutions provided by HeadSpin </a:t>
            </a:r>
            <a:endParaRPr lang="en-US" sz="3700" kern="1200">
              <a:solidFill>
                <a:schemeClr val="tx1"/>
              </a:solidFill>
              <a:latin typeface="+mj-lt"/>
              <a:ea typeface="+mj-ea"/>
              <a:cs typeface="+mj-cs"/>
            </a:endParaRPr>
          </a:p>
        </p:txBody>
      </p:sp>
      <p:sp>
        <p:nvSpPr>
          <p:cNvPr id="39" name="Freeform: Shape 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picture containing text, screenshot, diagram, LEGO&#10;&#10;Description automatically generated">
            <a:extLst>
              <a:ext uri="{FF2B5EF4-FFF2-40B4-BE49-F238E27FC236}">
                <a16:creationId xmlns:a16="http://schemas.microsoft.com/office/drawing/2014/main" id="{B98171BD-4DCF-5D13-90E6-259AD54A5390}"/>
              </a:ext>
            </a:extLst>
          </p:cNvPr>
          <p:cNvPicPr>
            <a:picLocks noChangeAspect="1"/>
          </p:cNvPicPr>
          <p:nvPr/>
        </p:nvPicPr>
        <p:blipFill>
          <a:blip r:embed="rId2"/>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11" name="Text Placeholder 6">
            <a:extLst>
              <a:ext uri="{FF2B5EF4-FFF2-40B4-BE49-F238E27FC236}">
                <a16:creationId xmlns:a16="http://schemas.microsoft.com/office/drawing/2014/main" id="{8FAB1945-9549-9C98-DCE1-3BA4FC6C7824}"/>
              </a:ext>
            </a:extLst>
          </p:cNvPr>
          <p:cNvGraphicFramePr/>
          <p:nvPr>
            <p:extLst>
              <p:ext uri="{D42A27DB-BD31-4B8C-83A1-F6EECF244321}">
                <p14:modId xmlns:p14="http://schemas.microsoft.com/office/powerpoint/2010/main" val="1822590742"/>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609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b="0" i="0" dirty="0">
                <a:effectLst/>
                <a:latin typeface="+mj-lt"/>
              </a:rPr>
              <a:t>Add-On Features and Capabilities of </a:t>
            </a:r>
            <a:r>
              <a:rPr lang="en-US" sz="4400" b="0" i="0" dirty="0" err="1">
                <a:effectLst/>
                <a:latin typeface="+mj-lt"/>
              </a:rPr>
              <a:t>HeadSpin</a:t>
            </a:r>
            <a:r>
              <a:rPr lang="en-US" sz="4400" b="0" i="0" dirty="0">
                <a:effectLst/>
                <a:latin typeface="+mj-lt"/>
              </a:rPr>
              <a:t> </a:t>
            </a:r>
            <a:endParaRPr lang="en-US" sz="4400" b="1" i="0" dirty="0">
              <a:effectLst/>
              <a:latin typeface="+mj-lt"/>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8B792A5-9BAE-6942-BFE1-9FCDB51EA51E}" type="slidenum">
              <a:rPr lang="en-US" sz="1200">
                <a:solidFill>
                  <a:schemeClr val="tx1">
                    <a:lumMod val="50000"/>
                    <a:lumOff val="50000"/>
                  </a:schemeClr>
                </a:solidFill>
                <a:latin typeface="Calibri" panose="020F0502020204030204"/>
              </a:rPr>
              <a:pPr>
                <a:spcAft>
                  <a:spcPts val="600"/>
                </a:spcAft>
                <a:defRPr/>
              </a:pPr>
              <a:t>4</a:t>
            </a:fld>
            <a:endParaRPr lang="en-US" sz="1200">
              <a:solidFill>
                <a:schemeClr val="tx1">
                  <a:lumMod val="50000"/>
                  <a:lumOff val="50000"/>
                </a:schemeClr>
              </a:solidFill>
              <a:latin typeface="Calibri" panose="020F0502020204030204"/>
            </a:endParaRPr>
          </a:p>
        </p:txBody>
      </p:sp>
      <p:graphicFrame>
        <p:nvGraphicFramePr>
          <p:cNvPr id="10" name="Text Placeholder 6">
            <a:extLst>
              <a:ext uri="{FF2B5EF4-FFF2-40B4-BE49-F238E27FC236}">
                <a16:creationId xmlns:a16="http://schemas.microsoft.com/office/drawing/2014/main" id="{3A567A47-590E-5809-10C0-51382FB1F9F4}"/>
              </a:ext>
            </a:extLst>
          </p:cNvPr>
          <p:cNvGraphicFramePr/>
          <p:nvPr>
            <p:extLst>
              <p:ext uri="{D42A27DB-BD31-4B8C-83A1-F6EECF244321}">
                <p14:modId xmlns:p14="http://schemas.microsoft.com/office/powerpoint/2010/main" val="244157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08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786385" y="841248"/>
            <a:ext cx="3515244" cy="5340097"/>
          </a:xfrm>
        </p:spPr>
        <p:txBody>
          <a:bodyPr vert="horz" lIns="91440" tIns="45720" rIns="91440" bIns="45720" rtlCol="0" anchor="ctr">
            <a:normAutofit/>
          </a:bodyPr>
          <a:lstStyle/>
          <a:p>
            <a:pPr>
              <a:lnSpc>
                <a:spcPct val="90000"/>
              </a:lnSpc>
            </a:pPr>
            <a:r>
              <a:rPr lang="en-US" sz="4100" b="0" i="0" kern="1200">
                <a:solidFill>
                  <a:schemeClr val="bg1"/>
                </a:solidFill>
                <a:effectLst/>
                <a:latin typeface="+mj-lt"/>
                <a:ea typeface="+mj-ea"/>
                <a:cs typeface="+mj-cs"/>
              </a:rPr>
              <a:t>How HeadSpin Improves App Performance</a:t>
            </a:r>
            <a:endParaRPr lang="en-US" sz="4100" kern="1200">
              <a:solidFill>
                <a:schemeClr val="bg1"/>
              </a:solidFill>
              <a:latin typeface="+mj-lt"/>
              <a:ea typeface="+mj-ea"/>
              <a:cs typeface="+mj-cs"/>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11548872" y="6217920"/>
            <a:ext cx="640080" cy="640080"/>
          </a:xfrm>
        </p:spPr>
        <p:txBody>
          <a:bodyPr vert="horz" lIns="91440" tIns="45720" rIns="91440" bIns="45720" rtlCol="0" anchor="ctr">
            <a:normAutofit/>
          </a:bodyPr>
          <a:lstStyle/>
          <a:p>
            <a:pPr algn="ctr">
              <a:spcAft>
                <a:spcPts val="600"/>
              </a:spcAft>
            </a:pPr>
            <a:fld id="{58B792A5-9BAE-6942-BFE1-9FCDB51EA51E}" type="slidenum">
              <a:rPr lang="en-US" sz="1600">
                <a:solidFill>
                  <a:schemeClr val="tx2"/>
                </a:solidFill>
                <a:latin typeface="+mn-lt"/>
              </a:rPr>
              <a:pPr algn="ctr">
                <a:spcAft>
                  <a:spcPts val="600"/>
                </a:spcAft>
              </a:pPr>
              <a:t>5</a:t>
            </a:fld>
            <a:endParaRPr lang="en-US" sz="1600">
              <a:solidFill>
                <a:schemeClr val="tx2"/>
              </a:solidFill>
              <a:latin typeface="+mn-lt"/>
            </a:endParaRPr>
          </a:p>
        </p:txBody>
      </p:sp>
      <p:graphicFrame>
        <p:nvGraphicFramePr>
          <p:cNvPr id="9" name="Text Placeholder 6">
            <a:extLst>
              <a:ext uri="{FF2B5EF4-FFF2-40B4-BE49-F238E27FC236}">
                <a16:creationId xmlns:a16="http://schemas.microsoft.com/office/drawing/2014/main" id="{87B0862E-E8E1-F5EA-EC4D-86C6EABA585E}"/>
              </a:ext>
            </a:extLst>
          </p:cNvPr>
          <p:cNvGraphicFramePr/>
          <p:nvPr>
            <p:extLst>
              <p:ext uri="{D42A27DB-BD31-4B8C-83A1-F6EECF244321}">
                <p14:modId xmlns:p14="http://schemas.microsoft.com/office/powerpoint/2010/main" val="71076081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21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A87583B-9640-8DE3-4619-CD89E871A606}"/>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b="0" i="0">
                <a:effectLst/>
                <a:latin typeface="+mj-lt"/>
              </a:rPr>
              <a:t>HeadSpin Features: </a:t>
            </a:r>
            <a:endParaRPr lang="en-US" sz="4400">
              <a:latin typeface="+mj-lt"/>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8B792A5-9BAE-6942-BFE1-9FCDB51EA51E}" type="slidenum">
              <a:rPr lang="en-US" sz="1200" smtClean="0">
                <a:solidFill>
                  <a:prstClr val="black">
                    <a:tint val="75000"/>
                  </a:prstClr>
                </a:solidFill>
                <a:latin typeface="Calibri" panose="020F0502020204030204"/>
              </a:rPr>
              <a:pPr>
                <a:spcAft>
                  <a:spcPts val="600"/>
                </a:spcAft>
                <a:defRPr/>
              </a:pPr>
              <a:t>6</a:t>
            </a:fld>
            <a:endParaRPr lang="en-US" sz="1200">
              <a:solidFill>
                <a:prstClr val="black">
                  <a:tint val="75000"/>
                </a:prstClr>
              </a:solidFill>
              <a:latin typeface="Calibri" panose="020F0502020204030204"/>
            </a:endParaRPr>
          </a:p>
        </p:txBody>
      </p:sp>
      <p:graphicFrame>
        <p:nvGraphicFramePr>
          <p:cNvPr id="29" name="Text Placeholder 6">
            <a:extLst>
              <a:ext uri="{FF2B5EF4-FFF2-40B4-BE49-F238E27FC236}">
                <a16:creationId xmlns:a16="http://schemas.microsoft.com/office/drawing/2014/main" id="{B711D263-2C7A-3739-7DDD-D3818F0EDA7F}"/>
              </a:ext>
            </a:extLst>
          </p:cNvPr>
          <p:cNvGraphicFramePr/>
          <p:nvPr>
            <p:extLst>
              <p:ext uri="{D42A27DB-BD31-4B8C-83A1-F6EECF244321}">
                <p14:modId xmlns:p14="http://schemas.microsoft.com/office/powerpoint/2010/main" val="324319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63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lnSpc>
                <a:spcPct val="90000"/>
              </a:lnSpc>
            </a:pPr>
            <a:r>
              <a:rPr lang="en-US" sz="4800" b="0" i="0" dirty="0">
                <a:effectLst/>
                <a:latin typeface="+mj-lt"/>
              </a:rPr>
              <a:t>Benefits of Using </a:t>
            </a:r>
            <a:r>
              <a:rPr lang="en-US" sz="4800" b="0" i="0" dirty="0" err="1">
                <a:effectLst/>
                <a:latin typeface="+mj-lt"/>
              </a:rPr>
              <a:t>HeadSpin</a:t>
            </a:r>
            <a:endParaRPr lang="en-US" sz="4800" dirty="0">
              <a:latin typeface="+mj-lt"/>
            </a:endParaRP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404261" y="2599509"/>
            <a:ext cx="4920298" cy="3639450"/>
          </a:xfrm>
        </p:spPr>
        <p:txBody>
          <a:bodyPr vert="horz" lIns="91440" tIns="45720" rIns="91440" bIns="45720" rtlCol="0" anchor="ctr">
            <a:normAutofit fontScale="47500" lnSpcReduction="20000"/>
          </a:bodyPr>
          <a:lstStyle/>
          <a:p>
            <a:pPr algn="l">
              <a:buFont typeface="Arial" panose="020B0604020202020204" pitchFamily="34" charset="0"/>
              <a:buChar char="•"/>
            </a:pPr>
            <a:r>
              <a:rPr lang="en-US" sz="2800" b="1" i="0" dirty="0">
                <a:solidFill>
                  <a:srgbClr val="3A3A3A"/>
                </a:solidFill>
                <a:effectLst/>
              </a:rPr>
              <a:t>Increased ROI:</a:t>
            </a:r>
            <a:r>
              <a:rPr lang="en-US" sz="2800" b="0" i="0" dirty="0">
                <a:solidFill>
                  <a:srgbClr val="3A3A3A"/>
                </a:solidFill>
                <a:effectLst/>
              </a:rPr>
              <a:t> </a:t>
            </a:r>
            <a:r>
              <a:rPr lang="en-US" sz="2800" b="0" i="0" dirty="0" err="1">
                <a:solidFill>
                  <a:srgbClr val="3A3A3A"/>
                </a:solidFill>
                <a:effectLst/>
              </a:rPr>
              <a:t>HeadSpin</a:t>
            </a:r>
            <a:r>
              <a:rPr lang="en-US" sz="2800" b="0" i="0" dirty="0">
                <a:solidFill>
                  <a:srgbClr val="3A3A3A"/>
                </a:solidFill>
                <a:effectLst/>
              </a:rPr>
              <a:t> helps you increase your ROI by providing insights into your app’s performance.</a:t>
            </a:r>
          </a:p>
          <a:p>
            <a:pPr algn="l">
              <a:buFont typeface="Arial" panose="020B0604020202020204" pitchFamily="34" charset="0"/>
              <a:buChar char="•"/>
            </a:pPr>
            <a:r>
              <a:rPr lang="en-US" sz="2800" b="1" i="0" dirty="0">
                <a:solidFill>
                  <a:srgbClr val="3A3A3A"/>
                </a:solidFill>
                <a:effectLst/>
              </a:rPr>
              <a:t>Faster Time-to-Test:</a:t>
            </a:r>
            <a:r>
              <a:rPr lang="en-US" sz="2800" b="0" i="0" dirty="0">
                <a:solidFill>
                  <a:srgbClr val="3A3A3A"/>
                </a:solidFill>
                <a:effectLst/>
              </a:rPr>
              <a:t> </a:t>
            </a:r>
            <a:r>
              <a:rPr lang="en-US" sz="2800" b="0" i="0" dirty="0" err="1">
                <a:solidFill>
                  <a:srgbClr val="3A3A3A"/>
                </a:solidFill>
                <a:effectLst/>
              </a:rPr>
              <a:t>HeadSpin</a:t>
            </a:r>
            <a:r>
              <a:rPr lang="en-US" sz="2800" b="0" i="0" dirty="0">
                <a:solidFill>
                  <a:srgbClr val="3A3A3A"/>
                </a:solidFill>
                <a:effectLst/>
              </a:rPr>
              <a:t> helps you test your app faster. With </a:t>
            </a:r>
            <a:r>
              <a:rPr lang="en-US" sz="2800" b="0" i="0" dirty="0" err="1">
                <a:solidFill>
                  <a:srgbClr val="3A3A3A"/>
                </a:solidFill>
                <a:effectLst/>
              </a:rPr>
              <a:t>HeadSpin</a:t>
            </a:r>
            <a:r>
              <a:rPr lang="en-US" sz="2800" b="0" i="0" dirty="0">
                <a:solidFill>
                  <a:srgbClr val="3A3A3A"/>
                </a:solidFill>
                <a:effectLst/>
              </a:rPr>
              <a:t>, you can quickly test your app on any device at any time.</a:t>
            </a:r>
          </a:p>
          <a:p>
            <a:pPr algn="l">
              <a:buFont typeface="Arial" panose="020B0604020202020204" pitchFamily="34" charset="0"/>
              <a:buChar char="•"/>
            </a:pPr>
            <a:r>
              <a:rPr lang="en-US" sz="2800" b="1" i="0" dirty="0">
                <a:solidFill>
                  <a:srgbClr val="3A3A3A"/>
                </a:solidFill>
                <a:effectLst/>
              </a:rPr>
              <a:t>Easy to Use:</a:t>
            </a:r>
            <a:r>
              <a:rPr lang="en-US" sz="2800" b="0" i="0" dirty="0">
                <a:solidFill>
                  <a:srgbClr val="3A3A3A"/>
                </a:solidFill>
                <a:effectLst/>
              </a:rPr>
              <a:t> </a:t>
            </a:r>
            <a:r>
              <a:rPr lang="en-US" sz="2800" b="0" i="0" dirty="0" err="1">
                <a:solidFill>
                  <a:srgbClr val="3A3A3A"/>
                </a:solidFill>
                <a:effectLst/>
              </a:rPr>
              <a:t>HeadSpin</a:t>
            </a:r>
            <a:r>
              <a:rPr lang="en-US" sz="2800" b="0" i="0" dirty="0">
                <a:solidFill>
                  <a:srgbClr val="3A3A3A"/>
                </a:solidFill>
                <a:effectLst/>
              </a:rPr>
              <a:t> is easy to use. Simply sign up for a free account and connect your app. Once you’re connected, </a:t>
            </a:r>
            <a:r>
              <a:rPr lang="en-US" sz="2800" b="0" i="0" dirty="0" err="1">
                <a:solidFill>
                  <a:srgbClr val="3A3A3A"/>
                </a:solidFill>
                <a:effectLst/>
              </a:rPr>
              <a:t>HeadSpin</a:t>
            </a:r>
            <a:r>
              <a:rPr lang="en-US" sz="2800" b="0" i="0" dirty="0">
                <a:solidFill>
                  <a:srgbClr val="3A3A3A"/>
                </a:solidFill>
                <a:effectLst/>
              </a:rPr>
              <a:t> will start collecting data and provide insights into your app’s performance.</a:t>
            </a:r>
          </a:p>
          <a:p>
            <a:pPr algn="l">
              <a:buFont typeface="Arial" panose="020B0604020202020204" pitchFamily="34" charset="0"/>
              <a:buChar char="•"/>
            </a:pPr>
            <a:r>
              <a:rPr lang="en-US" sz="2800" b="1" i="0" dirty="0">
                <a:solidFill>
                  <a:srgbClr val="3A3A3A"/>
                </a:solidFill>
                <a:effectLst/>
              </a:rPr>
              <a:t>Seamless Integration:</a:t>
            </a:r>
            <a:r>
              <a:rPr lang="en-US" sz="2800" b="0" i="0" dirty="0">
                <a:solidFill>
                  <a:srgbClr val="3A3A3A"/>
                </a:solidFill>
                <a:effectLst/>
              </a:rPr>
              <a:t> </a:t>
            </a:r>
            <a:r>
              <a:rPr lang="en-US" sz="2800" b="0" i="0" dirty="0" err="1">
                <a:solidFill>
                  <a:srgbClr val="3A3A3A"/>
                </a:solidFill>
                <a:effectLst/>
              </a:rPr>
              <a:t>HeadSpin</a:t>
            </a:r>
            <a:r>
              <a:rPr lang="en-US" sz="2800" b="0" i="0" dirty="0">
                <a:solidFill>
                  <a:srgbClr val="3A3A3A"/>
                </a:solidFill>
                <a:effectLst/>
              </a:rPr>
              <a:t> integrates seamlessly into CI/CD workflows, making it easy to get started with performance testing pre- and post-release.</a:t>
            </a:r>
          </a:p>
        </p:txBody>
      </p:sp>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58B792A5-9BAE-6942-BFE1-9FCDB51EA51E}" type="slidenum">
              <a:rPr lang="en-US" sz="1200" smtClean="0">
                <a:solidFill>
                  <a:prstClr val="black">
                    <a:tint val="75000"/>
                  </a:prstClr>
                </a:solidFill>
                <a:latin typeface="Calibri" panose="020F0502020204030204"/>
              </a:rPr>
              <a:pPr>
                <a:spcAft>
                  <a:spcPts val="600"/>
                </a:spcAft>
                <a:defRPr/>
              </a:pPr>
              <a:t>7</a:t>
            </a:fld>
            <a:endParaRPr lang="en-US" sz="1200">
              <a:solidFill>
                <a:prstClr val="black">
                  <a:tint val="75000"/>
                </a:prstClr>
              </a:solidFill>
              <a:latin typeface="Calibri" panose="020F0502020204030204"/>
            </a:endParaRPr>
          </a:p>
        </p:txBody>
      </p:sp>
      <p:pic>
        <p:nvPicPr>
          <p:cNvPr id="19" name="Picture 18" descr="A picture containing text, screenshot, diagram, design&#10;&#10;Description automatically generated">
            <a:extLst>
              <a:ext uri="{FF2B5EF4-FFF2-40B4-BE49-F238E27FC236}">
                <a16:creationId xmlns:a16="http://schemas.microsoft.com/office/drawing/2014/main" id="{71505DC4-5657-DB22-8328-F6C41AFBC745}"/>
              </a:ext>
            </a:extLst>
          </p:cNvPr>
          <p:cNvPicPr>
            <a:picLocks noChangeAspect="1"/>
          </p:cNvPicPr>
          <p:nvPr/>
        </p:nvPicPr>
        <p:blipFill>
          <a:blip r:embed="rId2"/>
          <a:stretch>
            <a:fillRect/>
          </a:stretch>
        </p:blipFill>
        <p:spPr>
          <a:xfrm>
            <a:off x="5524901" y="2310735"/>
            <a:ext cx="5828899" cy="3928224"/>
          </a:xfrm>
          <a:prstGeom prst="rect">
            <a:avLst/>
          </a:prstGeom>
        </p:spPr>
      </p:pic>
    </p:spTree>
    <p:extLst>
      <p:ext uri="{BB962C8B-B14F-4D97-AF65-F5344CB8AC3E}">
        <p14:creationId xmlns:p14="http://schemas.microsoft.com/office/powerpoint/2010/main" val="54981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b="0" i="0" kern="1200">
                <a:solidFill>
                  <a:schemeClr val="tx1"/>
                </a:solidFill>
                <a:effectLst/>
                <a:latin typeface="+mj-lt"/>
                <a:ea typeface="+mj-ea"/>
                <a:cs typeface="+mj-cs"/>
              </a:rPr>
              <a:t>USE CASE</a:t>
            </a:r>
            <a:endParaRPr lang="en-US" sz="4400" kern="1200">
              <a:solidFill>
                <a:schemeClr val="tx1"/>
              </a:solidFill>
              <a:latin typeface="+mj-lt"/>
              <a:ea typeface="+mj-ea"/>
              <a:cs typeface="+mj-cs"/>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720544C8-1F27-DDAE-83AC-CB44DEAB6373}"/>
              </a:ext>
            </a:extLst>
          </p:cNvPr>
          <p:cNvSpPr txBox="1"/>
          <p:nvPr/>
        </p:nvSpPr>
        <p:spPr>
          <a:xfrm>
            <a:off x="1962150" y="2005012"/>
            <a:ext cx="72771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Manual and Automated Device Testing</a:t>
            </a:r>
          </a:p>
          <a:p>
            <a:pPr marL="342900" indent="-228600">
              <a:lnSpc>
                <a:spcPct val="90000"/>
              </a:lnSpc>
              <a:spcAft>
                <a:spcPts val="600"/>
              </a:spcAft>
              <a:buFont typeface="Arial" panose="020B0604020202020204" pitchFamily="34" charset="0"/>
              <a:buChar char="•"/>
            </a:pPr>
            <a:r>
              <a:rPr lang="en-US" dirty="0"/>
              <a:t>Different App Version</a:t>
            </a:r>
          </a:p>
          <a:p>
            <a:pPr marL="285750" indent="-228600">
              <a:lnSpc>
                <a:spcPct val="90000"/>
              </a:lnSpc>
              <a:spcAft>
                <a:spcPts val="600"/>
              </a:spcAft>
              <a:buFont typeface="Arial" panose="020B0604020202020204" pitchFamily="34" charset="0"/>
              <a:buChar char="•"/>
            </a:pPr>
            <a:r>
              <a:rPr lang="en-US" dirty="0"/>
              <a:t>Audio/Video/Different Operating System</a:t>
            </a:r>
          </a:p>
          <a:p>
            <a:pPr marL="285750" indent="-228600">
              <a:lnSpc>
                <a:spcPct val="90000"/>
              </a:lnSpc>
              <a:spcAft>
                <a:spcPts val="600"/>
              </a:spcAft>
              <a:buFont typeface="Arial" panose="020B0604020202020204" pitchFamily="34" charset="0"/>
              <a:buChar char="•"/>
            </a:pPr>
            <a:r>
              <a:rPr lang="en-US" dirty="0"/>
              <a:t>Network Connectivity</a:t>
            </a:r>
          </a:p>
          <a:p>
            <a:pPr marL="285750" indent="-228600">
              <a:lnSpc>
                <a:spcPct val="90000"/>
              </a:lnSpc>
              <a:spcAft>
                <a:spcPts val="600"/>
              </a:spcAft>
              <a:buFont typeface="Arial" panose="020B0604020202020204" pitchFamily="34" charset="0"/>
              <a:buChar char="•"/>
            </a:pPr>
            <a:r>
              <a:rPr lang="en-US" dirty="0"/>
              <a:t>Location</a:t>
            </a:r>
          </a:p>
          <a:p>
            <a:pPr marL="285750" indent="-228600">
              <a:lnSpc>
                <a:spcPct val="90000"/>
              </a:lnSpc>
              <a:spcAft>
                <a:spcPts val="600"/>
              </a:spcAft>
              <a:buFont typeface="Arial" panose="020B0604020202020204" pitchFamily="34" charset="0"/>
              <a:buChar char="•"/>
            </a:pPr>
            <a:r>
              <a:rPr lang="en-US" dirty="0"/>
              <a:t>Device Types</a:t>
            </a:r>
          </a:p>
          <a:p>
            <a:pPr indent="-228600">
              <a:lnSpc>
                <a:spcPct val="90000"/>
              </a:lnSpc>
              <a:spcAft>
                <a:spcPts val="600"/>
              </a:spcAft>
              <a:buFont typeface="Arial" panose="020B0604020202020204" pitchFamily="34" charset="0"/>
              <a:buChar char="•"/>
            </a:pPr>
            <a:r>
              <a:rPr lang="en-US" b="1" dirty="0"/>
              <a:t>Recommended &amp; Analysis of Network Traffic</a:t>
            </a:r>
          </a:p>
          <a:p>
            <a:pPr marL="285750" indent="-228600">
              <a:lnSpc>
                <a:spcPct val="90000"/>
              </a:lnSpc>
              <a:spcAft>
                <a:spcPts val="600"/>
              </a:spcAft>
              <a:buFont typeface="Arial" panose="020B0604020202020204" pitchFamily="34" charset="0"/>
              <a:buChar char="•"/>
            </a:pPr>
            <a:r>
              <a:rPr lang="en-US" dirty="0"/>
              <a:t>Performance Bottlenecks</a:t>
            </a:r>
          </a:p>
          <a:p>
            <a:pPr marL="285750" indent="-228600">
              <a:lnSpc>
                <a:spcPct val="90000"/>
              </a:lnSpc>
              <a:spcAft>
                <a:spcPts val="600"/>
              </a:spcAft>
              <a:buFont typeface="Arial" panose="020B0604020202020204" pitchFamily="34" charset="0"/>
              <a:buChar char="•"/>
            </a:pPr>
            <a:r>
              <a:rPr lang="en-US" dirty="0"/>
              <a:t>Metrics on Outbound Connections</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58465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2B542E5-716F-E701-9056-72DD33369FB3}"/>
              </a:ext>
            </a:extLst>
          </p:cNvPr>
          <p:cNvPicPr>
            <a:picLocks noChangeAspect="1"/>
          </p:cNvPicPr>
          <p:nvPr/>
        </p:nvPicPr>
        <p:blipFill rotWithShape="1">
          <a:blip r:embed="rId2">
            <a:duotone>
              <a:schemeClr val="bg2">
                <a:shade val="45000"/>
                <a:satMod val="135000"/>
              </a:schemeClr>
              <a:prstClr val="white"/>
            </a:duotone>
          </a:blip>
          <a:srcRect t="3859" b="11872"/>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b="0" i="0">
                <a:effectLst/>
                <a:latin typeface="+mj-lt"/>
              </a:rPr>
              <a:t>Application Scenarios</a:t>
            </a:r>
            <a:endParaRPr lang="en-US" sz="4400">
              <a:latin typeface="+mj-lt"/>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8B792A5-9BAE-6942-BFE1-9FCDB51EA51E}" type="slidenum">
              <a:rPr lang="en-US" sz="1200" smtClean="0">
                <a:solidFill>
                  <a:prstClr val="black">
                    <a:tint val="75000"/>
                  </a:prstClr>
                </a:solidFill>
                <a:latin typeface="Calibri" panose="020F0502020204030204"/>
              </a:rPr>
              <a:pPr>
                <a:spcAft>
                  <a:spcPts val="600"/>
                </a:spcAft>
                <a:defRPr/>
              </a:pPr>
              <a:t>9</a:t>
            </a:fld>
            <a:endParaRPr lang="en-US" sz="1200">
              <a:solidFill>
                <a:prstClr val="black">
                  <a:tint val="75000"/>
                </a:prstClr>
              </a:solidFill>
              <a:latin typeface="Calibri" panose="020F0502020204030204"/>
            </a:endParaRPr>
          </a:p>
        </p:txBody>
      </p:sp>
      <p:graphicFrame>
        <p:nvGraphicFramePr>
          <p:cNvPr id="25" name="Text Placeholder 6">
            <a:extLst>
              <a:ext uri="{FF2B5EF4-FFF2-40B4-BE49-F238E27FC236}">
                <a16:creationId xmlns:a16="http://schemas.microsoft.com/office/drawing/2014/main" id="{DDAE79F4-2C2A-8FDA-A118-742F1755D325}"/>
              </a:ext>
            </a:extLst>
          </p:cNvPr>
          <p:cNvGraphicFramePr/>
          <p:nvPr>
            <p:extLst>
              <p:ext uri="{D42A27DB-BD31-4B8C-83A1-F6EECF244321}">
                <p14:modId xmlns:p14="http://schemas.microsoft.com/office/powerpoint/2010/main" val="10347794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59081"/>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3EEB0CE548ED4F98D539292E69FC46" ma:contentTypeVersion="4" ma:contentTypeDescription="Create a new document." ma:contentTypeScope="" ma:versionID="253f0012b604378d2e1bed7245f7cd42">
  <xsd:schema xmlns:xsd="http://www.w3.org/2001/XMLSchema" xmlns:xs="http://www.w3.org/2001/XMLSchema" xmlns:p="http://schemas.microsoft.com/office/2006/metadata/properties" xmlns:ns2="7af4f65f-0b37-4718-bf6e-f79c2b935dbb" xmlns:ns3="9c6aaaab-7576-4713-aca5-55975df00628" targetNamespace="http://schemas.microsoft.com/office/2006/metadata/properties" ma:root="true" ma:fieldsID="60d8ffb557bba1c13db5e38642a111a9" ns2:_="" ns3:_="">
    <xsd:import namespace="7af4f65f-0b37-4718-bf6e-f79c2b935dbb"/>
    <xsd:import namespace="9c6aaaab-7576-4713-aca5-55975df006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4f65f-0b37-4718-bf6e-f79c2b935d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6aaaab-7576-4713-aca5-55975df006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D46ED2-3DEF-4EDB-9593-48E6649E4C7B}">
  <ds:schemaRefs>
    <ds:schemaRef ds:uri="http://purl.org/dc/dcmitype/"/>
    <ds:schemaRef ds:uri="7af4f65f-0b37-4718-bf6e-f79c2b935dbb"/>
    <ds:schemaRef ds:uri="http://purl.org/dc/elements/1.1/"/>
    <ds:schemaRef ds:uri="9c6aaaab-7576-4713-aca5-55975df00628"/>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752B50B-AA2A-452C-888F-3F7349BA3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f4f65f-0b37-4718-bf6e-f79c2b935dbb"/>
    <ds:schemaRef ds:uri="9c6aaaab-7576-4713-aca5-55975df00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A6F637-15E6-4BE3-A13A-FE03DB9C24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736</TotalTime>
  <Words>509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12</vt:i4>
      </vt:variant>
    </vt:vector>
  </HeadingPairs>
  <TitlesOfParts>
    <vt:vector size="26" baseType="lpstr">
      <vt:lpstr>Arial</vt:lpstr>
      <vt:lpstr>Calibri</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HeadSpin Monitoring Tool</vt:lpstr>
      <vt:lpstr>Introduction to HeadSpin</vt:lpstr>
      <vt:lpstr>Core Solutions provided by HeadSpin </vt:lpstr>
      <vt:lpstr>Add-On Features and Capabilities of HeadSpin </vt:lpstr>
      <vt:lpstr>How HeadSpin Improves App Performance</vt:lpstr>
      <vt:lpstr>HeadSpin Features: </vt:lpstr>
      <vt:lpstr>Benefits of Using HeadSpin</vt:lpstr>
      <vt:lpstr>USE CASE</vt:lpstr>
      <vt:lpstr>Application Scenarios</vt:lpstr>
      <vt:lpstr>Dashboard</vt:lpstr>
      <vt:lpstr>Conclusion</vt:lpstr>
      <vt:lpstr>TNANK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Avanish Chandra</cp:lastModifiedBy>
  <cp:revision>104</cp:revision>
  <dcterms:created xsi:type="dcterms:W3CDTF">2018-11-16T01:56:21Z</dcterms:created>
  <dcterms:modified xsi:type="dcterms:W3CDTF">2023-05-24T08:42:49Z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srimr</vt:lpwstr>
  </property>
  <property fmtid="{D5CDD505-2E9C-101B-9397-08002B2CF9AE}" pid="5" name="Jive_VersionGuid">
    <vt:lpwstr>363bfb5f-37ea-4b4a-9532-44ecaaf5c005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0x010100363EEB0CE548ED4F98D539292E69FC46</vt:lpwstr>
  </property>
</Properties>
</file>