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3E38-E8B2-44CB-AB1D-AAF62D3E4429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11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3E38-E8B2-44CB-AB1D-AAF62D3E4429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3E38-E8B2-44CB-AB1D-AAF62D3E4429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56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3E38-E8B2-44CB-AB1D-AAF62D3E4429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0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3E38-E8B2-44CB-AB1D-AAF62D3E4429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38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3E38-E8B2-44CB-AB1D-AAF62D3E4429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0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3E38-E8B2-44CB-AB1D-AAF62D3E4429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86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3E38-E8B2-44CB-AB1D-AAF62D3E4429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40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3E38-E8B2-44CB-AB1D-AAF62D3E4429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3E38-E8B2-44CB-AB1D-AAF62D3E4429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61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3E38-E8B2-44CB-AB1D-AAF62D3E4429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E3E38-E8B2-44CB-AB1D-AAF62D3E4429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9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9250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valera-pc</dc:creator>
  <cp:lastModifiedBy>valera-pc</cp:lastModifiedBy>
  <cp:revision>2</cp:revision>
  <dcterms:created xsi:type="dcterms:W3CDTF">2020-06-11T12:21:43Z</dcterms:created>
  <dcterms:modified xsi:type="dcterms:W3CDTF">2020-06-11T16:07:39Z</dcterms:modified>
</cp:coreProperties>
</file>