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F8362-47F3-4650-AE4E-0B1A9BA04CB0}" type="doc">
      <dgm:prSet loTypeId="urn:microsoft.com/office/officeart/2005/8/layout/hList1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6575383E-DEC7-4503-8808-21D7DD44C10D}">
      <dgm:prSet phldrT="[Texto]"/>
      <dgm:spPr/>
      <dgm:t>
        <a:bodyPr/>
        <a:lstStyle/>
        <a:p>
          <a:r>
            <a:rPr lang="es-CO" dirty="0" smtClean="0"/>
            <a:t>Capa de Presentación</a:t>
          </a:r>
          <a:endParaRPr lang="es-CO" dirty="0"/>
        </a:p>
      </dgm:t>
    </dgm:pt>
    <dgm:pt modelId="{40078B4E-768E-4EF1-92BE-274120E3E904}" type="parTrans" cxnId="{A3FB81B5-2F06-471F-99EA-75D0C0981C23}">
      <dgm:prSet/>
      <dgm:spPr/>
      <dgm:t>
        <a:bodyPr/>
        <a:lstStyle/>
        <a:p>
          <a:endParaRPr lang="es-CO"/>
        </a:p>
      </dgm:t>
    </dgm:pt>
    <dgm:pt modelId="{388E4D9A-8A81-46B8-A82D-48B7C16C13D8}" type="sibTrans" cxnId="{A3FB81B5-2F06-471F-99EA-75D0C0981C23}">
      <dgm:prSet/>
      <dgm:spPr/>
      <dgm:t>
        <a:bodyPr/>
        <a:lstStyle/>
        <a:p>
          <a:endParaRPr lang="es-CO"/>
        </a:p>
      </dgm:t>
    </dgm:pt>
    <dgm:pt modelId="{5B4D3B0A-5193-48E2-9171-93C8B67F7AF8}">
      <dgm:prSet phldrT="[Texto]"/>
      <dgm:spPr/>
      <dgm:t>
        <a:bodyPr/>
        <a:lstStyle/>
        <a:p>
          <a:r>
            <a:rPr lang="es-CO" dirty="0" smtClean="0"/>
            <a:t>HTML</a:t>
          </a:r>
          <a:endParaRPr lang="es-CO" dirty="0"/>
        </a:p>
      </dgm:t>
    </dgm:pt>
    <dgm:pt modelId="{0DE7BDDF-0212-47B4-80DD-2BC291DA4142}" type="parTrans" cxnId="{853F006E-894F-4AB8-AFB9-3EB7E5C941EE}">
      <dgm:prSet/>
      <dgm:spPr/>
      <dgm:t>
        <a:bodyPr/>
        <a:lstStyle/>
        <a:p>
          <a:endParaRPr lang="es-CO"/>
        </a:p>
      </dgm:t>
    </dgm:pt>
    <dgm:pt modelId="{420A1ED2-9401-4D2D-B771-709A3466F8AC}" type="sibTrans" cxnId="{853F006E-894F-4AB8-AFB9-3EB7E5C941EE}">
      <dgm:prSet/>
      <dgm:spPr/>
      <dgm:t>
        <a:bodyPr/>
        <a:lstStyle/>
        <a:p>
          <a:endParaRPr lang="es-CO"/>
        </a:p>
      </dgm:t>
    </dgm:pt>
    <dgm:pt modelId="{0F012C44-C347-4782-838F-4CC21E7C02F4}">
      <dgm:prSet phldrT="[Texto]"/>
      <dgm:spPr/>
      <dgm:t>
        <a:bodyPr/>
        <a:lstStyle/>
        <a:p>
          <a:r>
            <a:rPr lang="es-CO" dirty="0" smtClean="0"/>
            <a:t>CSS</a:t>
          </a:r>
          <a:endParaRPr lang="es-CO" dirty="0"/>
        </a:p>
      </dgm:t>
    </dgm:pt>
    <dgm:pt modelId="{060897C9-B9C2-417E-B8D4-1819155CCCD4}" type="parTrans" cxnId="{61458D00-9142-4C1D-A8B0-611D679D6D58}">
      <dgm:prSet/>
      <dgm:spPr/>
      <dgm:t>
        <a:bodyPr/>
        <a:lstStyle/>
        <a:p>
          <a:endParaRPr lang="es-CO"/>
        </a:p>
      </dgm:t>
    </dgm:pt>
    <dgm:pt modelId="{E691D1B6-D308-4D51-BE8C-04D09FE0EC82}" type="sibTrans" cxnId="{61458D00-9142-4C1D-A8B0-611D679D6D58}">
      <dgm:prSet/>
      <dgm:spPr/>
      <dgm:t>
        <a:bodyPr/>
        <a:lstStyle/>
        <a:p>
          <a:endParaRPr lang="es-CO"/>
        </a:p>
      </dgm:t>
    </dgm:pt>
    <dgm:pt modelId="{6489DBD3-1052-4D6D-B1F0-E7FB9D781A4F}">
      <dgm:prSet phldrT="[Texto]"/>
      <dgm:spPr/>
      <dgm:t>
        <a:bodyPr/>
        <a:lstStyle/>
        <a:p>
          <a:r>
            <a:rPr lang="es-CO" dirty="0" smtClean="0"/>
            <a:t>Capa de Negocio</a:t>
          </a:r>
          <a:endParaRPr lang="es-CO" dirty="0"/>
        </a:p>
      </dgm:t>
    </dgm:pt>
    <dgm:pt modelId="{F6C59BA5-3A6D-4FC5-A9F4-B5A0F4374C84}" type="parTrans" cxnId="{11A3C505-0980-4070-826F-A510E367B497}">
      <dgm:prSet/>
      <dgm:spPr/>
      <dgm:t>
        <a:bodyPr/>
        <a:lstStyle/>
        <a:p>
          <a:endParaRPr lang="es-CO"/>
        </a:p>
      </dgm:t>
    </dgm:pt>
    <dgm:pt modelId="{62B734C2-A4F7-4F23-BFDC-5195B7ACEA96}" type="sibTrans" cxnId="{11A3C505-0980-4070-826F-A510E367B497}">
      <dgm:prSet/>
      <dgm:spPr/>
      <dgm:t>
        <a:bodyPr/>
        <a:lstStyle/>
        <a:p>
          <a:endParaRPr lang="es-CO"/>
        </a:p>
      </dgm:t>
    </dgm:pt>
    <dgm:pt modelId="{D0ABEF1B-C08D-4DDD-B4A5-BD4235CFA469}">
      <dgm:prSet phldrT="[Texto]"/>
      <dgm:spPr/>
      <dgm:t>
        <a:bodyPr/>
        <a:lstStyle/>
        <a:p>
          <a:r>
            <a:rPr lang="es-CO" dirty="0" smtClean="0"/>
            <a:t>PHP</a:t>
          </a:r>
          <a:endParaRPr lang="es-CO" dirty="0"/>
        </a:p>
      </dgm:t>
    </dgm:pt>
    <dgm:pt modelId="{5DEB40B6-530A-4543-BF9A-DB21425860C2}" type="parTrans" cxnId="{69C07457-2D37-4AE3-8ED9-EEEF66EC0362}">
      <dgm:prSet/>
      <dgm:spPr/>
      <dgm:t>
        <a:bodyPr/>
        <a:lstStyle/>
        <a:p>
          <a:endParaRPr lang="es-CO"/>
        </a:p>
      </dgm:t>
    </dgm:pt>
    <dgm:pt modelId="{A0DE6227-F226-41AD-B62D-7C0325CD06D7}" type="sibTrans" cxnId="{69C07457-2D37-4AE3-8ED9-EEEF66EC0362}">
      <dgm:prSet/>
      <dgm:spPr/>
      <dgm:t>
        <a:bodyPr/>
        <a:lstStyle/>
        <a:p>
          <a:endParaRPr lang="es-CO"/>
        </a:p>
      </dgm:t>
    </dgm:pt>
    <dgm:pt modelId="{D05C077B-347C-475D-AB59-007CE7993DEA}">
      <dgm:prSet phldrT="[Texto]"/>
      <dgm:spPr/>
      <dgm:t>
        <a:bodyPr/>
        <a:lstStyle/>
        <a:p>
          <a:r>
            <a:rPr lang="es-CO" dirty="0" smtClean="0"/>
            <a:t>Capa de Datos</a:t>
          </a:r>
          <a:endParaRPr lang="es-CO" dirty="0"/>
        </a:p>
      </dgm:t>
    </dgm:pt>
    <dgm:pt modelId="{BD50ECEB-6482-4303-B4D7-F3CD73251080}" type="parTrans" cxnId="{367BB1AD-6858-46CE-BF4B-BD4657DD6F83}">
      <dgm:prSet/>
      <dgm:spPr/>
      <dgm:t>
        <a:bodyPr/>
        <a:lstStyle/>
        <a:p>
          <a:endParaRPr lang="es-CO"/>
        </a:p>
      </dgm:t>
    </dgm:pt>
    <dgm:pt modelId="{9D08A2F6-8180-4944-8EAE-48BFB5DFD633}" type="sibTrans" cxnId="{367BB1AD-6858-46CE-BF4B-BD4657DD6F83}">
      <dgm:prSet/>
      <dgm:spPr/>
      <dgm:t>
        <a:bodyPr/>
        <a:lstStyle/>
        <a:p>
          <a:endParaRPr lang="es-CO"/>
        </a:p>
      </dgm:t>
    </dgm:pt>
    <dgm:pt modelId="{0EB93574-5BC8-4CD4-977C-29F2F85B815B}">
      <dgm:prSet phldrT="[Texto]"/>
      <dgm:spPr/>
      <dgm:t>
        <a:bodyPr/>
        <a:lstStyle/>
        <a:p>
          <a:r>
            <a:rPr lang="es-CO" dirty="0" smtClean="0"/>
            <a:t>Base de Datos </a:t>
          </a:r>
          <a:r>
            <a:rPr lang="es-CO" dirty="0" err="1" smtClean="0"/>
            <a:t>MySql</a:t>
          </a:r>
          <a:endParaRPr lang="es-CO" dirty="0"/>
        </a:p>
      </dgm:t>
    </dgm:pt>
    <dgm:pt modelId="{CE8E90EA-A33D-421D-A008-FE3CFAEA8CC8}" type="parTrans" cxnId="{52990F89-24D4-4E06-A0A3-38880B8DE327}">
      <dgm:prSet/>
      <dgm:spPr/>
      <dgm:t>
        <a:bodyPr/>
        <a:lstStyle/>
        <a:p>
          <a:endParaRPr lang="es-CO"/>
        </a:p>
      </dgm:t>
    </dgm:pt>
    <dgm:pt modelId="{2BC83A7B-C48D-457E-AD68-A70898BFCABC}" type="sibTrans" cxnId="{52990F89-24D4-4E06-A0A3-38880B8DE327}">
      <dgm:prSet/>
      <dgm:spPr/>
      <dgm:t>
        <a:bodyPr/>
        <a:lstStyle/>
        <a:p>
          <a:endParaRPr lang="es-CO"/>
        </a:p>
      </dgm:t>
    </dgm:pt>
    <dgm:pt modelId="{CFB5501C-0759-493D-B672-23A2422CB535}">
      <dgm:prSet phldrT="[Texto]"/>
      <dgm:spPr/>
      <dgm:t>
        <a:bodyPr/>
        <a:lstStyle/>
        <a:p>
          <a:r>
            <a:rPr lang="es-CO" dirty="0" smtClean="0"/>
            <a:t>JavaScript</a:t>
          </a:r>
          <a:endParaRPr lang="es-CO" dirty="0"/>
        </a:p>
      </dgm:t>
    </dgm:pt>
    <dgm:pt modelId="{14F99722-D695-45DB-8E16-A42A63CE286E}" type="parTrans" cxnId="{51C153BF-8BC3-4E16-AE90-49CDDBB2D44A}">
      <dgm:prSet/>
      <dgm:spPr/>
      <dgm:t>
        <a:bodyPr/>
        <a:lstStyle/>
        <a:p>
          <a:endParaRPr lang="es-CO"/>
        </a:p>
      </dgm:t>
    </dgm:pt>
    <dgm:pt modelId="{4F9383D7-1462-4F9D-A30D-B27BCBB3A27F}" type="sibTrans" cxnId="{51C153BF-8BC3-4E16-AE90-49CDDBB2D44A}">
      <dgm:prSet/>
      <dgm:spPr/>
      <dgm:t>
        <a:bodyPr/>
        <a:lstStyle/>
        <a:p>
          <a:endParaRPr lang="es-CO"/>
        </a:p>
      </dgm:t>
    </dgm:pt>
    <dgm:pt modelId="{11E9D2EC-0859-4667-881D-F8D57B391815}" type="pres">
      <dgm:prSet presAssocID="{D0EF8362-47F3-4650-AE4E-0B1A9BA04CB0}" presName="Name0" presStyleCnt="0">
        <dgm:presLayoutVars>
          <dgm:dir/>
          <dgm:animLvl val="lvl"/>
          <dgm:resizeHandles val="exact"/>
        </dgm:presLayoutVars>
      </dgm:prSet>
      <dgm:spPr/>
    </dgm:pt>
    <dgm:pt modelId="{04CA08A7-B2E2-4645-8D6A-5544D1544078}" type="pres">
      <dgm:prSet presAssocID="{6575383E-DEC7-4503-8808-21D7DD44C10D}" presName="composite" presStyleCnt="0"/>
      <dgm:spPr/>
    </dgm:pt>
    <dgm:pt modelId="{69B979EE-9E85-4A06-A359-DCF215D776BA}" type="pres">
      <dgm:prSet presAssocID="{6575383E-DEC7-4503-8808-21D7DD44C1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53E46D-B34A-43D9-8003-E955A45DD8AB}" type="pres">
      <dgm:prSet presAssocID="{6575383E-DEC7-4503-8808-21D7DD44C10D}" presName="desTx" presStyleLbl="alignAccFollowNode1" presStyleIdx="0" presStyleCnt="3">
        <dgm:presLayoutVars>
          <dgm:bulletEnabled val="1"/>
        </dgm:presLayoutVars>
      </dgm:prSet>
      <dgm:spPr/>
    </dgm:pt>
    <dgm:pt modelId="{EA75D204-DFDC-4EC9-955F-93020D9555CA}" type="pres">
      <dgm:prSet presAssocID="{388E4D9A-8A81-46B8-A82D-48B7C16C13D8}" presName="space" presStyleCnt="0"/>
      <dgm:spPr/>
    </dgm:pt>
    <dgm:pt modelId="{84384F91-55A6-4A4B-9107-8D8052925EA8}" type="pres">
      <dgm:prSet presAssocID="{6489DBD3-1052-4D6D-B1F0-E7FB9D781A4F}" presName="composite" presStyleCnt="0"/>
      <dgm:spPr/>
    </dgm:pt>
    <dgm:pt modelId="{7C21D00E-BA97-49F7-A6BA-0706679B6EE0}" type="pres">
      <dgm:prSet presAssocID="{6489DBD3-1052-4D6D-B1F0-E7FB9D781A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F5B46C-A5A9-4A24-B284-7853450995A1}" type="pres">
      <dgm:prSet presAssocID="{6489DBD3-1052-4D6D-B1F0-E7FB9D781A4F}" presName="desTx" presStyleLbl="alignAccFollowNode1" presStyleIdx="1" presStyleCnt="3">
        <dgm:presLayoutVars>
          <dgm:bulletEnabled val="1"/>
        </dgm:presLayoutVars>
      </dgm:prSet>
      <dgm:spPr/>
    </dgm:pt>
    <dgm:pt modelId="{D1B1366D-FE0E-46ED-BFEB-88BC3266E810}" type="pres">
      <dgm:prSet presAssocID="{62B734C2-A4F7-4F23-BFDC-5195B7ACEA96}" presName="space" presStyleCnt="0"/>
      <dgm:spPr/>
    </dgm:pt>
    <dgm:pt modelId="{75212797-7ADE-4DD7-B799-4473EB8B7CCC}" type="pres">
      <dgm:prSet presAssocID="{D05C077B-347C-475D-AB59-007CE7993DEA}" presName="composite" presStyleCnt="0"/>
      <dgm:spPr/>
    </dgm:pt>
    <dgm:pt modelId="{A022DFE6-84C1-4981-8E0F-0DCDBA0BC88D}" type="pres">
      <dgm:prSet presAssocID="{D05C077B-347C-475D-AB59-007CE7993DE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BF3A5D5-38E8-4CD3-867D-096AD4283A51}" type="pres">
      <dgm:prSet presAssocID="{D05C077B-347C-475D-AB59-007CE7993DE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7F78E5-D8A1-4807-A2B5-B03DEFFDE8BF}" type="presOf" srcId="{5B4D3B0A-5193-48E2-9171-93C8B67F7AF8}" destId="{1053E46D-B34A-43D9-8003-E955A45DD8AB}" srcOrd="0" destOrd="0" presId="urn:microsoft.com/office/officeart/2005/8/layout/hList1"/>
    <dgm:cxn modelId="{4773EA3E-CFE1-4A29-993C-62DACF5F8D43}" type="presOf" srcId="{D0EF8362-47F3-4650-AE4E-0B1A9BA04CB0}" destId="{11E9D2EC-0859-4667-881D-F8D57B391815}" srcOrd="0" destOrd="0" presId="urn:microsoft.com/office/officeart/2005/8/layout/hList1"/>
    <dgm:cxn modelId="{0217BE5C-F03D-4919-9700-12BB048ACBB3}" type="presOf" srcId="{6575383E-DEC7-4503-8808-21D7DD44C10D}" destId="{69B979EE-9E85-4A06-A359-DCF215D776BA}" srcOrd="0" destOrd="0" presId="urn:microsoft.com/office/officeart/2005/8/layout/hList1"/>
    <dgm:cxn modelId="{6C236DD7-4798-45E6-AF82-BE305A06D744}" type="presOf" srcId="{CFB5501C-0759-493D-B672-23A2422CB535}" destId="{52F5B46C-A5A9-4A24-B284-7853450995A1}" srcOrd="0" destOrd="1" presId="urn:microsoft.com/office/officeart/2005/8/layout/hList1"/>
    <dgm:cxn modelId="{367BB1AD-6858-46CE-BF4B-BD4657DD6F83}" srcId="{D0EF8362-47F3-4650-AE4E-0B1A9BA04CB0}" destId="{D05C077B-347C-475D-AB59-007CE7993DEA}" srcOrd="2" destOrd="0" parTransId="{BD50ECEB-6482-4303-B4D7-F3CD73251080}" sibTransId="{9D08A2F6-8180-4944-8EAE-48BFB5DFD633}"/>
    <dgm:cxn modelId="{A3FB81B5-2F06-471F-99EA-75D0C0981C23}" srcId="{D0EF8362-47F3-4650-AE4E-0B1A9BA04CB0}" destId="{6575383E-DEC7-4503-8808-21D7DD44C10D}" srcOrd="0" destOrd="0" parTransId="{40078B4E-768E-4EF1-92BE-274120E3E904}" sibTransId="{388E4D9A-8A81-46B8-A82D-48B7C16C13D8}"/>
    <dgm:cxn modelId="{59512D95-1699-4EC9-A910-42174F9094B7}" type="presOf" srcId="{D0ABEF1B-C08D-4DDD-B4A5-BD4235CFA469}" destId="{52F5B46C-A5A9-4A24-B284-7853450995A1}" srcOrd="0" destOrd="0" presId="urn:microsoft.com/office/officeart/2005/8/layout/hList1"/>
    <dgm:cxn modelId="{0BF8FE07-C918-4004-B658-D45DC3046201}" type="presOf" srcId="{0F012C44-C347-4782-838F-4CC21E7C02F4}" destId="{1053E46D-B34A-43D9-8003-E955A45DD8AB}" srcOrd="0" destOrd="1" presId="urn:microsoft.com/office/officeart/2005/8/layout/hList1"/>
    <dgm:cxn modelId="{51C153BF-8BC3-4E16-AE90-49CDDBB2D44A}" srcId="{6489DBD3-1052-4D6D-B1F0-E7FB9D781A4F}" destId="{CFB5501C-0759-493D-B672-23A2422CB535}" srcOrd="1" destOrd="0" parTransId="{14F99722-D695-45DB-8E16-A42A63CE286E}" sibTransId="{4F9383D7-1462-4F9D-A30D-B27BCBB3A27F}"/>
    <dgm:cxn modelId="{52990F89-24D4-4E06-A0A3-38880B8DE327}" srcId="{D05C077B-347C-475D-AB59-007CE7993DEA}" destId="{0EB93574-5BC8-4CD4-977C-29F2F85B815B}" srcOrd="0" destOrd="0" parTransId="{CE8E90EA-A33D-421D-A008-FE3CFAEA8CC8}" sibTransId="{2BC83A7B-C48D-457E-AD68-A70898BFCABC}"/>
    <dgm:cxn modelId="{519580CC-E31C-462F-A4DB-D5A03F65A64F}" type="presOf" srcId="{D05C077B-347C-475D-AB59-007CE7993DEA}" destId="{A022DFE6-84C1-4981-8E0F-0DCDBA0BC88D}" srcOrd="0" destOrd="0" presId="urn:microsoft.com/office/officeart/2005/8/layout/hList1"/>
    <dgm:cxn modelId="{853F006E-894F-4AB8-AFB9-3EB7E5C941EE}" srcId="{6575383E-DEC7-4503-8808-21D7DD44C10D}" destId="{5B4D3B0A-5193-48E2-9171-93C8B67F7AF8}" srcOrd="0" destOrd="0" parTransId="{0DE7BDDF-0212-47B4-80DD-2BC291DA4142}" sibTransId="{420A1ED2-9401-4D2D-B771-709A3466F8AC}"/>
    <dgm:cxn modelId="{8AE0DE28-8951-4333-BB51-B6A29E8CD63F}" type="presOf" srcId="{6489DBD3-1052-4D6D-B1F0-E7FB9D781A4F}" destId="{7C21D00E-BA97-49F7-A6BA-0706679B6EE0}" srcOrd="0" destOrd="0" presId="urn:microsoft.com/office/officeart/2005/8/layout/hList1"/>
    <dgm:cxn modelId="{61458D00-9142-4C1D-A8B0-611D679D6D58}" srcId="{6575383E-DEC7-4503-8808-21D7DD44C10D}" destId="{0F012C44-C347-4782-838F-4CC21E7C02F4}" srcOrd="1" destOrd="0" parTransId="{060897C9-B9C2-417E-B8D4-1819155CCCD4}" sibTransId="{E691D1B6-D308-4D51-BE8C-04D09FE0EC82}"/>
    <dgm:cxn modelId="{F74A865B-0ACC-4C3B-8B44-11975F35F924}" type="presOf" srcId="{0EB93574-5BC8-4CD4-977C-29F2F85B815B}" destId="{CBF3A5D5-38E8-4CD3-867D-096AD4283A51}" srcOrd="0" destOrd="0" presId="urn:microsoft.com/office/officeart/2005/8/layout/hList1"/>
    <dgm:cxn modelId="{11A3C505-0980-4070-826F-A510E367B497}" srcId="{D0EF8362-47F3-4650-AE4E-0B1A9BA04CB0}" destId="{6489DBD3-1052-4D6D-B1F0-E7FB9D781A4F}" srcOrd="1" destOrd="0" parTransId="{F6C59BA5-3A6D-4FC5-A9F4-B5A0F4374C84}" sibTransId="{62B734C2-A4F7-4F23-BFDC-5195B7ACEA96}"/>
    <dgm:cxn modelId="{69C07457-2D37-4AE3-8ED9-EEEF66EC0362}" srcId="{6489DBD3-1052-4D6D-B1F0-E7FB9D781A4F}" destId="{D0ABEF1B-C08D-4DDD-B4A5-BD4235CFA469}" srcOrd="0" destOrd="0" parTransId="{5DEB40B6-530A-4543-BF9A-DB21425860C2}" sibTransId="{A0DE6227-F226-41AD-B62D-7C0325CD06D7}"/>
    <dgm:cxn modelId="{430F0D7E-EEED-462E-89EF-C52905BB9A0E}" type="presParOf" srcId="{11E9D2EC-0859-4667-881D-F8D57B391815}" destId="{04CA08A7-B2E2-4645-8D6A-5544D1544078}" srcOrd="0" destOrd="0" presId="urn:microsoft.com/office/officeart/2005/8/layout/hList1"/>
    <dgm:cxn modelId="{4C6698F6-6ADC-488A-A9FD-09F64C99C40A}" type="presParOf" srcId="{04CA08A7-B2E2-4645-8D6A-5544D1544078}" destId="{69B979EE-9E85-4A06-A359-DCF215D776BA}" srcOrd="0" destOrd="0" presId="urn:microsoft.com/office/officeart/2005/8/layout/hList1"/>
    <dgm:cxn modelId="{788659B2-EDC7-48E1-93CA-259CD73F7124}" type="presParOf" srcId="{04CA08A7-B2E2-4645-8D6A-5544D1544078}" destId="{1053E46D-B34A-43D9-8003-E955A45DD8AB}" srcOrd="1" destOrd="0" presId="urn:microsoft.com/office/officeart/2005/8/layout/hList1"/>
    <dgm:cxn modelId="{DC50B255-2C3F-4EEF-A031-774A3A7ADC42}" type="presParOf" srcId="{11E9D2EC-0859-4667-881D-F8D57B391815}" destId="{EA75D204-DFDC-4EC9-955F-93020D9555CA}" srcOrd="1" destOrd="0" presId="urn:microsoft.com/office/officeart/2005/8/layout/hList1"/>
    <dgm:cxn modelId="{082533BA-175E-4836-A925-7CBBCCAD6A4F}" type="presParOf" srcId="{11E9D2EC-0859-4667-881D-F8D57B391815}" destId="{84384F91-55A6-4A4B-9107-8D8052925EA8}" srcOrd="2" destOrd="0" presId="urn:microsoft.com/office/officeart/2005/8/layout/hList1"/>
    <dgm:cxn modelId="{E1269E3D-9014-41FC-8A89-7FD3571E3471}" type="presParOf" srcId="{84384F91-55A6-4A4B-9107-8D8052925EA8}" destId="{7C21D00E-BA97-49F7-A6BA-0706679B6EE0}" srcOrd="0" destOrd="0" presId="urn:microsoft.com/office/officeart/2005/8/layout/hList1"/>
    <dgm:cxn modelId="{A3E30DED-57DE-4312-BC54-AA9CB54010C0}" type="presParOf" srcId="{84384F91-55A6-4A4B-9107-8D8052925EA8}" destId="{52F5B46C-A5A9-4A24-B284-7853450995A1}" srcOrd="1" destOrd="0" presId="urn:microsoft.com/office/officeart/2005/8/layout/hList1"/>
    <dgm:cxn modelId="{05893FA4-A4A2-4F52-99A2-50D3E57A2AB7}" type="presParOf" srcId="{11E9D2EC-0859-4667-881D-F8D57B391815}" destId="{D1B1366D-FE0E-46ED-BFEB-88BC3266E810}" srcOrd="3" destOrd="0" presId="urn:microsoft.com/office/officeart/2005/8/layout/hList1"/>
    <dgm:cxn modelId="{95D2E2F5-CB83-4E08-88CA-43D26A35D25C}" type="presParOf" srcId="{11E9D2EC-0859-4667-881D-F8D57B391815}" destId="{75212797-7ADE-4DD7-B799-4473EB8B7CCC}" srcOrd="4" destOrd="0" presId="urn:microsoft.com/office/officeart/2005/8/layout/hList1"/>
    <dgm:cxn modelId="{5AF43562-5A09-46F6-A4AD-B9B7ABE8A2CB}" type="presParOf" srcId="{75212797-7ADE-4DD7-B799-4473EB8B7CCC}" destId="{A022DFE6-84C1-4981-8E0F-0DCDBA0BC88D}" srcOrd="0" destOrd="0" presId="urn:microsoft.com/office/officeart/2005/8/layout/hList1"/>
    <dgm:cxn modelId="{610CEE37-859C-4AB4-AE9F-E2D37F8DF287}" type="presParOf" srcId="{75212797-7ADE-4DD7-B799-4473EB8B7CCC}" destId="{CBF3A5D5-38E8-4CD3-867D-096AD4283A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979EE-9E85-4A06-A359-DCF215D776BA}">
      <dsp:nvSpPr>
        <dsp:cNvPr id="0" name=""/>
        <dsp:cNvSpPr/>
      </dsp:nvSpPr>
      <dsp:spPr>
        <a:xfrm>
          <a:off x="2445" y="13336"/>
          <a:ext cx="2384314" cy="835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Capa de Presentación</a:t>
          </a:r>
          <a:endParaRPr lang="es-CO" sz="2300" kern="1200" dirty="0"/>
        </a:p>
      </dsp:txBody>
      <dsp:txXfrm>
        <a:off x="2445" y="13336"/>
        <a:ext cx="2384314" cy="835374"/>
      </dsp:txXfrm>
    </dsp:sp>
    <dsp:sp modelId="{1053E46D-B34A-43D9-8003-E955A45DD8AB}">
      <dsp:nvSpPr>
        <dsp:cNvPr id="0" name=""/>
        <dsp:cNvSpPr/>
      </dsp:nvSpPr>
      <dsp:spPr>
        <a:xfrm>
          <a:off x="2445" y="848711"/>
          <a:ext cx="2384314" cy="10101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300" kern="1200" dirty="0" smtClean="0"/>
            <a:t>HTML</a:t>
          </a:r>
          <a:endParaRPr lang="es-CO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300" kern="1200" dirty="0" smtClean="0"/>
            <a:t>CSS</a:t>
          </a:r>
          <a:endParaRPr lang="es-CO" sz="2300" kern="1200" dirty="0"/>
        </a:p>
      </dsp:txBody>
      <dsp:txXfrm>
        <a:off x="2445" y="848711"/>
        <a:ext cx="2384314" cy="1010160"/>
      </dsp:txXfrm>
    </dsp:sp>
    <dsp:sp modelId="{7C21D00E-BA97-49F7-A6BA-0706679B6EE0}">
      <dsp:nvSpPr>
        <dsp:cNvPr id="0" name=""/>
        <dsp:cNvSpPr/>
      </dsp:nvSpPr>
      <dsp:spPr>
        <a:xfrm>
          <a:off x="2720564" y="13336"/>
          <a:ext cx="2384314" cy="835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Capa de Negocio</a:t>
          </a:r>
          <a:endParaRPr lang="es-CO" sz="2300" kern="1200" dirty="0"/>
        </a:p>
      </dsp:txBody>
      <dsp:txXfrm>
        <a:off x="2720564" y="13336"/>
        <a:ext cx="2384314" cy="835374"/>
      </dsp:txXfrm>
    </dsp:sp>
    <dsp:sp modelId="{52F5B46C-A5A9-4A24-B284-7853450995A1}">
      <dsp:nvSpPr>
        <dsp:cNvPr id="0" name=""/>
        <dsp:cNvSpPr/>
      </dsp:nvSpPr>
      <dsp:spPr>
        <a:xfrm>
          <a:off x="2720564" y="848711"/>
          <a:ext cx="2384314" cy="10101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300" kern="1200" dirty="0" smtClean="0"/>
            <a:t>PHP</a:t>
          </a:r>
          <a:endParaRPr lang="es-CO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300" kern="1200" dirty="0" smtClean="0"/>
            <a:t>JavaScript</a:t>
          </a:r>
          <a:endParaRPr lang="es-CO" sz="2300" kern="1200" dirty="0"/>
        </a:p>
      </dsp:txBody>
      <dsp:txXfrm>
        <a:off x="2720564" y="848711"/>
        <a:ext cx="2384314" cy="1010160"/>
      </dsp:txXfrm>
    </dsp:sp>
    <dsp:sp modelId="{A022DFE6-84C1-4981-8E0F-0DCDBA0BC88D}">
      <dsp:nvSpPr>
        <dsp:cNvPr id="0" name=""/>
        <dsp:cNvSpPr/>
      </dsp:nvSpPr>
      <dsp:spPr>
        <a:xfrm>
          <a:off x="5438682" y="13336"/>
          <a:ext cx="2384314" cy="835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Capa de Datos</a:t>
          </a:r>
          <a:endParaRPr lang="es-CO" sz="2300" kern="1200" dirty="0"/>
        </a:p>
      </dsp:txBody>
      <dsp:txXfrm>
        <a:off x="5438682" y="13336"/>
        <a:ext cx="2384314" cy="835374"/>
      </dsp:txXfrm>
    </dsp:sp>
    <dsp:sp modelId="{CBF3A5D5-38E8-4CD3-867D-096AD4283A51}">
      <dsp:nvSpPr>
        <dsp:cNvPr id="0" name=""/>
        <dsp:cNvSpPr/>
      </dsp:nvSpPr>
      <dsp:spPr>
        <a:xfrm>
          <a:off x="5438682" y="848711"/>
          <a:ext cx="2384314" cy="10101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300" kern="1200" dirty="0" smtClean="0"/>
            <a:t>Base de Datos </a:t>
          </a:r>
          <a:r>
            <a:rPr lang="es-CO" sz="2300" kern="1200" dirty="0" err="1" smtClean="0"/>
            <a:t>MySql</a:t>
          </a:r>
          <a:endParaRPr lang="es-CO" sz="2300" kern="1200" dirty="0"/>
        </a:p>
      </dsp:txBody>
      <dsp:txXfrm>
        <a:off x="5438682" y="848711"/>
        <a:ext cx="2384314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732B-6271-4E12-B928-A2153AB6D18D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A948-C20D-40F6-B88A-9B9FC939C8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04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B127-364B-4648-B59B-6F0A205284FB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87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5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5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99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24826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36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1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7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5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65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7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6E3C-F928-49E1-8B34-27EDBC840D82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29E1-966E-4799-BEB8-E3D5DD1A04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Data" Target="../diagrams/data1.xml"/><Relationship Id="rId5" Type="http://schemas.openxmlformats.org/officeDocument/2006/relationships/image" Target="../media/image3.png"/><Relationship Id="rId15" Type="http://schemas.microsoft.com/office/2007/relationships/diagramDrawing" Target="../diagrams/drawing1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1042 Conector angular"/>
          <p:cNvCxnSpPr>
            <a:stCxn id="26" idx="2"/>
            <a:endCxn id="67" idx="2"/>
          </p:cNvCxnSpPr>
          <p:nvPr/>
        </p:nvCxnSpPr>
        <p:spPr>
          <a:xfrm rot="5400000">
            <a:off x="6055712" y="3054911"/>
            <a:ext cx="26559" cy="3553958"/>
          </a:xfrm>
          <a:prstGeom prst="bentConnector3">
            <a:avLst>
              <a:gd name="adj1" fmla="val 96072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704009" y="2062471"/>
            <a:ext cx="0" cy="3744840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6400169" y="2062471"/>
            <a:ext cx="0" cy="3810711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67" idx="0"/>
            <a:endCxn id="26" idx="0"/>
          </p:cNvCxnSpPr>
          <p:nvPr/>
        </p:nvCxnSpPr>
        <p:spPr>
          <a:xfrm rot="16200000" flipH="1">
            <a:off x="5841153" y="795400"/>
            <a:ext cx="455675" cy="3553958"/>
          </a:xfrm>
          <a:prstGeom prst="bentConnector3">
            <a:avLst>
              <a:gd name="adj1" fmla="val -50167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54" idx="3"/>
            <a:endCxn id="67" idx="1"/>
          </p:cNvCxnSpPr>
          <p:nvPr/>
        </p:nvCxnSpPr>
        <p:spPr>
          <a:xfrm>
            <a:off x="1599005" y="2663356"/>
            <a:ext cx="1404907" cy="931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angular"/>
          <p:cNvCxnSpPr>
            <a:stCxn id="58" idx="3"/>
            <a:endCxn id="67" idx="1"/>
          </p:cNvCxnSpPr>
          <p:nvPr/>
        </p:nvCxnSpPr>
        <p:spPr>
          <a:xfrm flipV="1">
            <a:off x="1473118" y="3594856"/>
            <a:ext cx="1530794" cy="1771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61" idx="3"/>
            <a:endCxn id="67" idx="1"/>
          </p:cNvCxnSpPr>
          <p:nvPr/>
        </p:nvCxnSpPr>
        <p:spPr>
          <a:xfrm flipV="1">
            <a:off x="1387350" y="3594856"/>
            <a:ext cx="1616562" cy="14928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51 Grupo"/>
          <p:cNvGrpSpPr/>
          <p:nvPr/>
        </p:nvGrpSpPr>
        <p:grpSpPr>
          <a:xfrm>
            <a:off x="338217" y="2062471"/>
            <a:ext cx="1260788" cy="1201770"/>
            <a:chOff x="1691680" y="2448017"/>
            <a:chExt cx="4171043" cy="3545633"/>
          </a:xfrm>
        </p:grpSpPr>
        <p:pic>
          <p:nvPicPr>
            <p:cNvPr id="54" name="Picture 8" descr="Imagen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448017"/>
              <a:ext cx="4171043" cy="354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5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62" y="2834934"/>
              <a:ext cx="2683878" cy="1842409"/>
            </a:xfrm>
            <a:prstGeom prst="rect">
              <a:avLst/>
            </a:prstGeom>
          </p:spPr>
        </p:pic>
      </p:grpSp>
      <p:grpSp>
        <p:nvGrpSpPr>
          <p:cNvPr id="57" name="56 Grupo"/>
          <p:cNvGrpSpPr/>
          <p:nvPr/>
        </p:nvGrpSpPr>
        <p:grpSpPr>
          <a:xfrm>
            <a:off x="212330" y="3171081"/>
            <a:ext cx="1260788" cy="1201770"/>
            <a:chOff x="1691680" y="2448017"/>
            <a:chExt cx="4171043" cy="3545633"/>
          </a:xfrm>
        </p:grpSpPr>
        <p:pic>
          <p:nvPicPr>
            <p:cNvPr id="58" name="Picture 8" descr="Imagen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448017"/>
              <a:ext cx="4171043" cy="354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5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62" y="2834934"/>
              <a:ext cx="2683878" cy="1842409"/>
            </a:xfrm>
            <a:prstGeom prst="rect">
              <a:avLst/>
            </a:prstGeom>
          </p:spPr>
        </p:pic>
      </p:grpSp>
      <p:grpSp>
        <p:nvGrpSpPr>
          <p:cNvPr id="60" name="59 Grupo"/>
          <p:cNvGrpSpPr/>
          <p:nvPr/>
        </p:nvGrpSpPr>
        <p:grpSpPr>
          <a:xfrm>
            <a:off x="126562" y="4486843"/>
            <a:ext cx="1260788" cy="1201770"/>
            <a:chOff x="1691680" y="2448017"/>
            <a:chExt cx="4171043" cy="3545633"/>
          </a:xfrm>
        </p:grpSpPr>
        <p:pic>
          <p:nvPicPr>
            <p:cNvPr id="61" name="Picture 8" descr="Imagen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448017"/>
              <a:ext cx="4171043" cy="354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6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62" y="2834934"/>
              <a:ext cx="2683878" cy="1842409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003912" y="2344542"/>
            <a:ext cx="2873200" cy="2500628"/>
            <a:chOff x="3003912" y="2344542"/>
            <a:chExt cx="2873200" cy="2500628"/>
          </a:xfrm>
        </p:grpSpPr>
        <p:grpSp>
          <p:nvGrpSpPr>
            <p:cNvPr id="28" name="27 Grupo"/>
            <p:cNvGrpSpPr/>
            <p:nvPr/>
          </p:nvGrpSpPr>
          <p:grpSpPr>
            <a:xfrm>
              <a:off x="3003912" y="2344542"/>
              <a:ext cx="2873200" cy="2500628"/>
              <a:chOff x="3003912" y="2344542"/>
              <a:chExt cx="2873200" cy="2500628"/>
            </a:xfrm>
          </p:grpSpPr>
          <p:pic>
            <p:nvPicPr>
              <p:cNvPr id="67" name="Picture 5" descr="Resultado de imagen para servidor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3912" y="2344542"/>
                <a:ext cx="2576200" cy="250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62 Imagen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3880" y="2643240"/>
                <a:ext cx="1903232" cy="951616"/>
              </a:xfrm>
              <a:prstGeom prst="rect">
                <a:avLst/>
              </a:prstGeom>
              <a:scene3d>
                <a:camera prst="isometricRightUp">
                  <a:rot lat="2400000" lon="19200000" rev="0"/>
                </a:camera>
                <a:lightRig rig="threePt" dir="t"/>
              </a:scene3d>
            </p:spPr>
          </p:pic>
        </p:grpSp>
        <p:pic>
          <p:nvPicPr>
            <p:cNvPr id="64" name="Picture 6" descr="Resultado de imagen para javascrip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818" y="3570522"/>
              <a:ext cx="824149" cy="89097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29 Grupo"/>
          <p:cNvGrpSpPr/>
          <p:nvPr/>
        </p:nvGrpSpPr>
        <p:grpSpPr>
          <a:xfrm>
            <a:off x="6516216" y="2800217"/>
            <a:ext cx="2376263" cy="2018394"/>
            <a:chOff x="6516216" y="2800217"/>
            <a:chExt cx="2376263" cy="2018394"/>
          </a:xfrm>
        </p:grpSpPr>
        <p:pic>
          <p:nvPicPr>
            <p:cNvPr id="26" name="Picture 5" descr="Resultado de imagen para servido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99462" y="2800217"/>
              <a:ext cx="2093017" cy="2018394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68 Imagen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12007"/>
              <a:ext cx="1594813" cy="159481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graphicFrame>
        <p:nvGraphicFramePr>
          <p:cNvPr id="71" name="70 Diagrama"/>
          <p:cNvGraphicFramePr/>
          <p:nvPr>
            <p:extLst>
              <p:ext uri="{D42A27DB-BD31-4B8C-83A1-F6EECF244321}">
                <p14:modId xmlns:p14="http://schemas.microsoft.com/office/powerpoint/2010/main" val="2329209588"/>
              </p:ext>
            </p:extLst>
          </p:nvPr>
        </p:nvGraphicFramePr>
        <p:xfrm>
          <a:off x="562980" y="125832"/>
          <a:ext cx="7825443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6984002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18</Words>
  <Application>Microsoft Office PowerPoint</Application>
  <PresentationFormat>Presentación en pantalla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NEY LOPEZ ALBA</dc:creator>
  <cp:lastModifiedBy>NEY LOPEZ ALBA</cp:lastModifiedBy>
  <cp:revision>7</cp:revision>
  <dcterms:created xsi:type="dcterms:W3CDTF">2019-04-01T19:09:13Z</dcterms:created>
  <dcterms:modified xsi:type="dcterms:W3CDTF">2019-04-01T20:16:44Z</dcterms:modified>
</cp:coreProperties>
</file>