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12192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5500FF"/>
        </a:solidFill>
        <a:effectLst/>
      </p:bgPr>
    </p:bg>
    <p:spTree>
      <p:nvGrpSpPr>
        <p:cNvPr id="1" name=""/>
        <p:cNvGrpSpPr/>
        <p:nvPr/>
      </p:nvGrpSpPr>
      <p:grpSpPr/>
      <p:sp>
        <p:nvSpPr>
          <p:cNvPr id="2" name="TextBox 1"/>
          <p:cNvSpPr txBox="1"/>
          <p:nvPr/>
        </p:nvSpPr>
        <p:spPr>
          <a:xfrm>
            <a:off x="0" y="0"/>
            <a:ext cx="12191695" cy="914400"/>
          </a:xfrm>
          <a:prstGeom prst="rect">
            <a:avLst/>
          </a:prstGeom>
          <a:noFill/>
        </p:spPr>
        <p:txBody>
          <a:bodyPr wrap="none">
            <a:spAutoFit/>
          </a:bodyPr>
          <a:lstStyle/>
          <a:p>
            <a:pPr algn="ctr">
              <a:defRPr sz="4400" b="1" i="0" u="none">
                <a:solidFill>
                  <a:srgbClr val="FFFF00"/>
                </a:solidFill>
                <a:latin typeface="Arial"/>
              </a:defRPr>
            </a:pPr>
            <a:r>
              <a:t>da lat het mua roi nhe</a:t>
            </a:r>
          </a:p>
        </p:txBody>
      </p:sp>
      <p:sp>
        <p:nvSpPr>
          <p:cNvPr id="3" name="TextBox 2"/>
          <p:cNvSpPr txBox="1"/>
          <p:nvPr/>
        </p:nvSpPr>
        <p:spPr>
          <a:xfrm>
            <a:off x="0" y="914400"/>
            <a:ext cx="12191695" cy="5943600"/>
          </a:xfrm>
          <a:prstGeom prst="rect">
            <a:avLst/>
          </a:prstGeom>
          <a:noFill/>
        </p:spPr>
        <p:txBody>
          <a:bodyPr wrap="square">
            <a:spAutoFit/>
          </a:bodyPr>
          <a:lstStyle/>
          <a:p>
            <a:pPr algn="dist"/>
            <a:r>
              <a:rPr sz="3200" b="0" i="0" u="none">
                <a:solidFill>
                  <a:srgbClr val="FFFF00"/>
                </a:solidFill>
                <a:latin typeface="Arial"/>
              </a:rPr>
              <a:t>ĐK.</a:t>
            </a:r>
            <a:r>
              <a:rPr sz="3200" b="0" i="0" u="none">
                <a:solidFill>
                  <a:srgbClr val="FFFFFF"/>
                </a:solidFill>
                <a:latin typeface="Times New Roman"/>
              </a:rPr>
              <a:t> Đà lạt hôm nay còn mưa không em
Anh nơi xa lòng như khung cửa sổ quên khép
1. Chiều buông rơi trên mái ngói trầm
Một tách cà phê - vẫn đợi ai âm thầm
Khói sương bay - như dáng em ngày đó
Chiếc áo len, tay lạnh nép vào anh
Phố dốc xưa, giọt mưa trôi như nhớ
Từng bước chân , giờ hóa chuyện xa xăm...hơ hờ hơ hơ Đà Lạt ơi
Đà Lạt còn mưa không em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5500FF"/>
        </a:solidFill>
        <a:effectLst/>
      </p:bgPr>
    </p:bg>
    <p:spTree>
      <p:nvGrpSpPr>
        <p:cNvPr id="1" name=""/>
        <p:cNvGrpSpPr/>
        <p:nvPr/>
      </p:nvGrpSpPr>
      <p:grpSpPr/>
      <p:sp>
        <p:nvSpPr>
          <p:cNvPr id="2" name="TextBox 1"/>
          <p:cNvSpPr txBox="1"/>
          <p:nvPr/>
        </p:nvSpPr>
        <p:spPr>
          <a:xfrm>
            <a:off x="0" y="0"/>
            <a:ext cx="12191695" cy="6858000"/>
          </a:xfrm>
          <a:prstGeom prst="rect">
            <a:avLst/>
          </a:prstGeom>
          <a:noFill/>
        </p:spPr>
        <p:txBody>
          <a:bodyPr wrap="square">
            <a:spAutoFit/>
          </a:bodyPr>
          <a:lstStyle/>
          <a:p>
            <a:pPr algn="dist"/>
            <a:r>
              <a:rPr sz="3200" b="0" i="0" u="none">
                <a:solidFill>
                  <a:srgbClr val="FFFFFF"/>
                </a:solidFill>
                <a:latin typeface="Times New Roman"/>
              </a:rPr>
              <a:t>Còn ai đứng lặng bên thềm, đợi ai...
Bên hàng thông xưa em từng ngồi
Giờ ai chạm khẽ, bàn tay phai phôi
Đà Lạt còn sương không em ?
Gió có còn gọi tên em giữa đêm
Nếu ngày ấy mình, mình đừng lặng im
Có lẽ giờ này, ..vẫn còn bên nhau..hờhơhờhớ hơhờhơhơhớ-----
Có con đường anh chưa đi lại lần hai
Sợ thấy những ký ức không phai
Mùi hoa Mimosa lạc trong gió
Như câu chuyện mình - chỉ còn để đó</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5500FF"/>
        </a:solidFill>
        <a:effectLst/>
      </p:bgPr>
    </p:bg>
    <p:spTree>
      <p:nvGrpSpPr>
        <p:cNvPr id="1" name=""/>
        <p:cNvGrpSpPr/>
        <p:nvPr/>
      </p:nvGrpSpPr>
      <p:grpSpPr/>
      <p:sp>
        <p:nvSpPr>
          <p:cNvPr id="2" name="TextBox 1"/>
          <p:cNvSpPr txBox="1"/>
          <p:nvPr/>
        </p:nvSpPr>
        <p:spPr>
          <a:xfrm>
            <a:off x="0" y="0"/>
            <a:ext cx="12191695" cy="6858000"/>
          </a:xfrm>
          <a:prstGeom prst="rect">
            <a:avLst/>
          </a:prstGeom>
          <a:noFill/>
        </p:spPr>
        <p:txBody>
          <a:bodyPr wrap="square">
            <a:spAutoFit/>
          </a:bodyPr>
          <a:lstStyle/>
          <a:p>
            <a:pPr algn="dist"/>
            <a:r>
              <a:rPr sz="3200" b="0" i="0" u="none">
                <a:solidFill>
                  <a:srgbClr val="FFFFFF"/>
                </a:solidFill>
                <a:latin typeface="Times New Roman"/>
              </a:rPr>
              <a:t>Đêm Đà Lạt lạnh hơn khi không có em
Tiếng xe máy khuya xa mờ trong đêm
Lòng bỗng nhớ...dù không mong nữa
Chỉ là... chợt nghe tiếng
chuông ngân...buồn thêm...hơhờhơ em còn nhớ không?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