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BCBD-4660-C148-92CF-0B9B69DBF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16601-C4E6-4546-ACB2-098750317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C5992-8277-634D-B831-41DCF7DA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AE61-A9BE-4549-B68D-79D2E496D4D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0DBA6-C857-A04C-A97A-34566EF5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A89F4-68A0-0844-9EC6-D58A3060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10F0-38BF-C448-9917-7364F679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2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C48E-A0B1-8545-8A6A-79253372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735F4-2B91-524C-A357-F5D5578F5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6EE90-8EF8-344E-9DEF-D520CDBE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AE61-A9BE-4549-B68D-79D2E496D4D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A4581-1DF8-9348-A812-E166D969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00FC2-2953-7B41-979C-08A908E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10F0-38BF-C448-9917-7364F679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8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096E5-469A-F64C-9FD9-1F51FB3C9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CD095-836E-4949-9565-35679BE68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770DB-5C9F-A744-936C-7F4BF5D9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AE61-A9BE-4549-B68D-79D2E496D4D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B032D-A434-DF42-A8E4-9FC52F12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86733-E9D0-024A-9AB9-1F715846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10F0-38BF-C448-9917-7364F679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2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97F1-544B-5C49-B765-4117CE05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FF83-AED5-2A48-A1D1-96AF53307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C978B-2D55-A942-B5F0-CA43E4E5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AE61-A9BE-4549-B68D-79D2E496D4D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7CA0F-51AC-8745-99F5-E687ADA9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C513F-E72E-B541-8306-0F84740E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10F0-38BF-C448-9917-7364F679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0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9689-7F92-EF46-85D4-B3C175DC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4EC57-F1BC-604E-8E3F-2A77FD87F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37259-6F2D-D740-9E38-B06F51C5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AE61-A9BE-4549-B68D-79D2E496D4D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E186F-C0F6-CB4C-9DA8-9F92AE6F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8887C-29DD-794C-820F-0B34C120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10F0-38BF-C448-9917-7364F679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8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4CB0-F409-4440-AA66-5781CD7E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B6BE-FD45-D74D-B230-69CF308EA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7854-0A70-954A-9BF8-3EEDE6A31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F7D1A-B0F1-1F4E-BC0B-524019B7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AE61-A9BE-4549-B68D-79D2E496D4D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684BE-6F22-E14A-A4F8-292293D6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11695-5433-D040-9662-1F95F90D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10F0-38BF-C448-9917-7364F679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A5E6-84D7-5E4F-9E1B-DEBBBECA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9AF2F-897A-F048-89A4-8E28515B1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58DE2-BF7E-B947-9CFE-4506BA2A6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237AE-07CD-3A47-BCC2-31B486B2F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399E33-643A-BF4F-A799-C7EA78082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9A2A0-3A7A-3B44-A53C-5486BEEC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AE61-A9BE-4549-B68D-79D2E496D4D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CF29A3-7181-7549-8000-69063D16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934EE-6627-2A4A-A1BF-13FAB062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10F0-38BF-C448-9917-7364F679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9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12FB1-A9D1-DA45-B60A-4DFD95B4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8A1A6-9754-304D-908A-60095E0C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AE61-A9BE-4549-B68D-79D2E496D4D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BF89F-7CB9-0545-BB71-210F19AC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BDDB5-A4E3-C249-9D44-A689A0A3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10F0-38BF-C448-9917-7364F679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2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37D04A-A8D3-E54D-8DD1-8C064A0C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AE61-A9BE-4549-B68D-79D2E496D4D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82487-09CC-D946-876E-DD34DC8A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F3FEC-EFC8-8F48-B230-3AA4217A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10F0-38BF-C448-9917-7364F679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2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1BBD-754D-0D45-89AB-5E59632D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F9E2A-1CB9-CE49-949A-ECA5E77E5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75BBD-691C-C641-A34B-99D76B7EF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293C2-D1B7-E74C-938A-8FA7379E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AE61-A9BE-4549-B68D-79D2E496D4D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5CE7A-509D-EA4E-817D-BA31E64C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F2943-C38F-5B48-B66A-D357988C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10F0-38BF-C448-9917-7364F679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7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3C09-74FB-2C43-9FB7-1ADD2FB1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B29C5C-BE00-BC4C-9772-923C3BF7F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BE70C-389C-374B-8CEE-965A3360F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92B2F-67AC-C847-A228-406DE18A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AE61-A9BE-4549-B68D-79D2E496D4D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2DE6C-EDC3-064C-9BDA-408D70B2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59302-5470-C04A-BD11-B9E6415E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10F0-38BF-C448-9917-7364F679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8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D3E8D-BB16-8749-806E-3757F629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FC783-D49E-804D-86B4-27EFAC93D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0EB5D-01A9-0743-B51E-3D186CDA0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6AE61-A9BE-4549-B68D-79D2E496D4D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9E92E-103E-7B4A-A6D9-7F08D27AC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4E299-5D74-5549-850C-490739473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710F0-38BF-C448-9917-7364F679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5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4FD4D-26DB-3E4A-8535-ADE40ADF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Wine Share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446FCF-574C-2241-8762-B826D9C9A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/>
              <a:t>My Cellar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8AC62-B2C0-7941-A879-CE92FF532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/>
              <a:t>Suggestions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A3956-1C03-0C46-95EB-3E165DB0EF1B}"/>
              </a:ext>
            </a:extLst>
          </p:cNvPr>
          <p:cNvSpPr txBox="1"/>
          <p:nvPr/>
        </p:nvSpPr>
        <p:spPr>
          <a:xfrm>
            <a:off x="10934309" y="230188"/>
            <a:ext cx="165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71318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B10B-71E0-A746-B849-86AD87E3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My Cellar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5AE4-13C4-F841-BB65-90C0CD7CC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634049" cy="435133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Search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61EE-E615-BD44-9795-320D0EE58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94670" y="1825625"/>
            <a:ext cx="7659130" cy="435133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Cellar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97143-F420-CA4C-9322-934042CA64F0}"/>
              </a:ext>
            </a:extLst>
          </p:cNvPr>
          <p:cNvSpPr txBox="1"/>
          <p:nvPr/>
        </p:nvSpPr>
        <p:spPr>
          <a:xfrm>
            <a:off x="1173892" y="341827"/>
            <a:ext cx="243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wine</a:t>
            </a:r>
          </a:p>
        </p:txBody>
      </p:sp>
      <p:pic>
        <p:nvPicPr>
          <p:cNvPr id="7" name="Graphic 6" descr="Work from home house outline">
            <a:extLst>
              <a:ext uri="{FF2B5EF4-FFF2-40B4-BE49-F238E27FC236}">
                <a16:creationId xmlns:a16="http://schemas.microsoft.com/office/drawing/2014/main" id="{FFFC3A12-192D-5346-9A55-22A3E39E9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98AF9B-D584-B241-9387-52D5C39F2683}"/>
              </a:ext>
            </a:extLst>
          </p:cNvPr>
          <p:cNvSpPr txBox="1"/>
          <p:nvPr/>
        </p:nvSpPr>
        <p:spPr>
          <a:xfrm>
            <a:off x="9415849" y="230188"/>
            <a:ext cx="206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270871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14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Wine Share</vt:lpstr>
      <vt:lpstr>My Cellar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Share</dc:title>
  <dc:creator>Elizabeth Beltz</dc:creator>
  <cp:lastModifiedBy>Elizabeth Beltz</cp:lastModifiedBy>
  <cp:revision>1</cp:revision>
  <dcterms:created xsi:type="dcterms:W3CDTF">2022-01-19T01:30:20Z</dcterms:created>
  <dcterms:modified xsi:type="dcterms:W3CDTF">2022-01-19T23:52:09Z</dcterms:modified>
</cp:coreProperties>
</file>