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B16BB-A53B-40F8-AF32-203E5C76AAA0}" v="33" dt="2024-03-25T20:47:1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DBCC021-220D-780B-6F9F-D93781B8481E}"/>
              </a:ext>
            </a:extLst>
          </p:cNvPr>
          <p:cNvGrpSpPr/>
          <p:nvPr/>
        </p:nvGrpSpPr>
        <p:grpSpPr>
          <a:xfrm>
            <a:off x="1" y="-5773"/>
            <a:ext cx="12191998" cy="6869544"/>
            <a:chOff x="2445712" y="1320780"/>
            <a:chExt cx="8026015" cy="4261447"/>
          </a:xfrm>
        </p:grpSpPr>
        <p:pic>
          <p:nvPicPr>
            <p:cNvPr id="4" name="Imagem 3" descr="Interface gráfica do usuário, Texto, Email&#10;&#10;Descrição gerada automaticamente">
              <a:extLst>
                <a:ext uri="{FF2B5EF4-FFF2-40B4-BE49-F238E27FC236}">
                  <a16:creationId xmlns:a16="http://schemas.microsoft.com/office/drawing/2014/main" id="{73F5B446-888D-8CC1-3230-56DFE949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5712" y="1320780"/>
              <a:ext cx="8026015" cy="4261447"/>
            </a:xfrm>
            <a:prstGeom prst="rect">
              <a:avLst/>
            </a:prstGeom>
          </p:spPr>
        </p:pic>
        <p:sp>
          <p:nvSpPr>
            <p:cNvPr id="5" name="Seta: para Cima 4">
              <a:extLst>
                <a:ext uri="{FF2B5EF4-FFF2-40B4-BE49-F238E27FC236}">
                  <a16:creationId xmlns:a16="http://schemas.microsoft.com/office/drawing/2014/main" id="{39D964EB-227B-0967-0649-24121D606955}"/>
                </a:ext>
              </a:extLst>
            </p:cNvPr>
            <p:cNvSpPr/>
            <p:nvPr/>
          </p:nvSpPr>
          <p:spPr>
            <a:xfrm rot="3300000">
              <a:off x="3288671" y="2677952"/>
              <a:ext cx="173183" cy="346363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AAB12D3-5D41-B118-70CC-9DCA7F2382CA}"/>
                </a:ext>
              </a:extLst>
            </p:cNvPr>
            <p:cNvSpPr/>
            <p:nvPr/>
          </p:nvSpPr>
          <p:spPr>
            <a:xfrm>
              <a:off x="3571668" y="2204118"/>
              <a:ext cx="600363" cy="53109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48</cp:revision>
  <dcterms:created xsi:type="dcterms:W3CDTF">2024-03-25T20:38:29Z</dcterms:created>
  <dcterms:modified xsi:type="dcterms:W3CDTF">2024-03-25T20:47:24Z</dcterms:modified>
</cp:coreProperties>
</file>