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s/comment1.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744" r:id="rId1"/>
  </p:sldMasterIdLst>
  <p:notesMasterIdLst>
    <p:notesMasterId r:id="rId2"/>
  </p:notesMasterIdLst>
  <p:sldIdLst>
    <p:sldId id="403"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3" d="100"/>
          <a:sy n="83" d="100"/>
        </p:scale>
        <p:origin x="586" y="77"/>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23-04-2024</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4/23/2024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4/23/2024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4/23/2024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13" name="Title 1"/>
          <p:cNvSpPr>
            <a:spLocks noGrp="1"/>
          </p:cNvSpPr>
          <p:nvPr>
            <p:ph type="title"/>
          </p:nvPr>
        </p:nvSpPr>
        <p:spPr>
          <a:xfrm>
            <a:off x="581193" y="729658"/>
            <a:ext cx="11029616" cy="492855"/>
          </a:xfrm>
        </p:spPr>
        <p:txBody>
          <a:bodyPr/>
          <a:p>
            <a:r>
              <a:rPr lang="en-US"/>
              <a:t>Click to edit Master title style</a:t>
            </a:r>
          </a:p>
        </p:txBody>
      </p:sp>
      <p:sp>
        <p:nvSpPr>
          <p:cNvPr id="104861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4"/>
          <p:cNvSpPr>
            <a:spLocks noGrp="1"/>
          </p:cNvSpPr>
          <p:nvPr>
            <p:ph type="dt" sz="half" idx="10"/>
          </p:nvPr>
        </p:nvSpPr>
        <p:spPr/>
        <p:txBody>
          <a:bodyPr/>
          <a:p>
            <a:fld id="{7BFFD690-9426-415D-8B65-26881E07B2D4}" type="datetime1">
              <a:rPr lang="en-US" smtClean="0"/>
              <a:t>4/23/2024</a:t>
            </a:fld>
            <a:endParaRPr lang="en-US"/>
          </a:p>
        </p:txBody>
      </p:sp>
      <p:sp>
        <p:nvSpPr>
          <p:cNvPr id="1048617" name="Footer Placeholder 5"/>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4/23/2024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4/23/2024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6" name="Date Placeholder 1"/>
          <p:cNvSpPr>
            <a:spLocks noGrp="1"/>
          </p:cNvSpPr>
          <p:nvPr>
            <p:ph type="dt" sz="half" idx="10"/>
          </p:nvPr>
        </p:nvSpPr>
        <p:spPr/>
        <p:txBody>
          <a:bodyPr/>
          <a:p>
            <a:fld id="{4EDE50D6-574B-40AF-946F-D52A04ADE379}" type="datetime1">
              <a:rPr lang="en-US" smtClean="0"/>
              <a:t>4/23/2024</a:t>
            </a:fld>
            <a:endParaRPr lang="en-US"/>
          </a:p>
        </p:txBody>
      </p:sp>
      <p:sp>
        <p:nvSpPr>
          <p:cNvPr id="1048667" name="Footer Placeholder 2"/>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4/23/2024</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4/23/2024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4.xml"/><Relationship Id="rId7"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vdata.org/pandas-docs/stable/user%20guide/index.html" TargetMode="External"/><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altLang="en-US" b="1" dirty="0" lang="en-IN">
                <a:solidFill>
                  <a:schemeClr val="accent1"/>
                </a:solidFill>
                <a:latin typeface="Arial" panose="020B0604020202020204" pitchFamily="34" charset="0"/>
                <a:cs typeface="Arial" panose="020B0604020202020204" pitchFamily="34" charset="0"/>
              </a:rPr>
              <a:t>STUDENTS PERFORMANCE</a:t>
            </a:r>
            <a:r>
              <a:rPr b="1" dirty="0" lang="en-US">
                <a:solidFill>
                  <a:schemeClr val="accent1"/>
                </a:solidFill>
                <a:latin typeface="Arial" panose="020B0604020202020204" pitchFamily="34" charset="0"/>
                <a:cs typeface="Arial" panose="020B0604020202020204" pitchFamily="34" charset="0"/>
              </a:rPr>
              <a:t> </a:t>
            </a:r>
            <a:r>
              <a:rPr altLang="en-US" b="1" dirty="0" lang="en-IN">
                <a:solidFill>
                  <a:schemeClr val="accent1"/>
                </a:solidFill>
                <a:latin typeface="Arial" panose="020B0604020202020204" pitchFamily="34" charset="0"/>
                <a:cs typeface="Arial" panose="020B0604020202020204" pitchFamily="34" charset="0"/>
              </a:rPr>
              <a:t>IN EXAMS ANALYSIS</a:t>
            </a:r>
            <a:r>
              <a:rPr b="1" dirty="0" lang="en-US">
                <a:solidFill>
                  <a:schemeClr val="accent1"/>
                </a:solidFill>
                <a:latin typeface="Arial" panose="020B0604020202020204" pitchFamily="34" charset="0"/>
                <a:cs typeface="Arial" panose="020B0604020202020204" pitchFamily="34" charset="0"/>
              </a:rPr>
              <a:t>  </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2056722" y="3756223"/>
            <a:ext cx="6360393" cy="157734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a:t>
            </a:r>
            <a:r>
              <a:rPr b="1" dirty="0" sz="2000" lang="en-US">
                <a:solidFill>
                  <a:schemeClr val="accent1">
                    <a:lumMod val="75000"/>
                  </a:schemeClr>
                </a:solidFill>
                <a:latin typeface="Arial" panose="020B0604020202020204" pitchFamily="34" charset="0"/>
                <a:cs typeface="Arial" panose="020B0604020202020204" pitchFamily="34" charset="0"/>
              </a:rPr>
              <a:t>R</a:t>
            </a:r>
            <a:r>
              <a:rPr b="1" dirty="0" sz="2000" lang="en-US">
                <a:solidFill>
                  <a:schemeClr val="accent1">
                    <a:lumMod val="75000"/>
                  </a:schemeClr>
                </a:solidFill>
                <a:latin typeface="Arial" panose="020B0604020202020204" pitchFamily="34" charset="0"/>
                <a:cs typeface="Arial" panose="020B0604020202020204" pitchFamily="34" charset="0"/>
              </a:rPr>
              <a:t>E</a:t>
            </a:r>
            <a:r>
              <a:rPr b="1" dirty="0" sz="2000" lang="en-US">
                <a:solidFill>
                  <a:schemeClr val="accent1">
                    <a:lumMod val="75000"/>
                  </a:schemeClr>
                </a:solidFill>
                <a:latin typeface="Arial" panose="020B0604020202020204" pitchFamily="34" charset="0"/>
                <a:cs typeface="Arial" panose="020B0604020202020204" pitchFamily="34" charset="0"/>
              </a:rPr>
              <a:t>S</a:t>
            </a:r>
            <a:r>
              <a:rPr b="1" dirty="0" sz="2000" lang="en-US">
                <a:solidFill>
                  <a:schemeClr val="accent1">
                    <a:lumMod val="75000"/>
                  </a:schemeClr>
                </a:solidFill>
                <a:latin typeface="Arial" panose="020B0604020202020204" pitchFamily="34" charset="0"/>
                <a:cs typeface="Arial" panose="020B0604020202020204" pitchFamily="34" charset="0"/>
              </a:rPr>
              <a:t>E</a:t>
            </a:r>
            <a:r>
              <a:rPr b="1" dirty="0" sz="2000" lang="en-US">
                <a:solidFill>
                  <a:schemeClr val="accent1">
                    <a:lumMod val="75000"/>
                  </a:schemeClr>
                </a:solidFill>
                <a:latin typeface="Arial" panose="020B0604020202020204" pitchFamily="34" charset="0"/>
                <a:cs typeface="Arial" panose="020B0604020202020204" pitchFamily="34" charset="0"/>
              </a:rPr>
              <a:t>NTED </a:t>
            </a:r>
            <a:r>
              <a:rPr b="1" dirty="0" sz="2000" lang="en-US">
                <a:solidFill>
                  <a:schemeClr val="accent1">
                    <a:lumMod val="75000"/>
                  </a:schemeClr>
                </a:solidFill>
                <a:latin typeface="Arial" panose="020B0604020202020204" pitchFamily="34" charset="0"/>
                <a:cs typeface="Arial" panose="020B0604020202020204" pitchFamily="34" charset="0"/>
              </a:rPr>
              <a:t>BY </a:t>
            </a:r>
            <a:endParaRPr altLang="en-US" lang="zh-CN"/>
          </a:p>
          <a:p>
            <a:endParaRPr altLang="en-US" lang="zh-CN"/>
          </a:p>
          <a:p>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A</a:t>
            </a:r>
            <a:r>
              <a:rPr altLang="en-US" b="1" dirty="0" sz="2000" lang="en-US">
                <a:solidFill>
                  <a:schemeClr val="accent1">
                    <a:lumMod val="75000"/>
                  </a:schemeClr>
                </a:solidFill>
                <a:latin typeface="Arial" panose="020B0604020202020204" pitchFamily="34" charset="0"/>
                <a:cs typeface="Arial" panose="020B0604020202020204" pitchFamily="34" charset="0"/>
              </a:rPr>
              <a:t>.</a:t>
            </a:r>
            <a:r>
              <a:rPr altLang="en-US" b="1" dirty="0" sz="2000" lang="en-US">
                <a:solidFill>
                  <a:schemeClr val="accent1">
                    <a:lumMod val="75000"/>
                  </a:schemeClr>
                </a:solidFill>
                <a:latin typeface="Arial" panose="020B0604020202020204" pitchFamily="34" charset="0"/>
                <a:cs typeface="Arial" panose="020B0604020202020204" pitchFamily="34" charset="0"/>
              </a:rPr>
              <a:t>D</a:t>
            </a:r>
            <a:r>
              <a:rPr altLang="en-US" b="1" dirty="0" sz="2000" lang="en-US">
                <a:solidFill>
                  <a:schemeClr val="accent1">
                    <a:lumMod val="75000"/>
                  </a:schemeClr>
                </a:solidFill>
                <a:latin typeface="Arial" panose="020B0604020202020204" pitchFamily="34" charset="0"/>
                <a:cs typeface="Arial" panose="020B0604020202020204" pitchFamily="34" charset="0"/>
              </a:rPr>
              <a:t>O</a:t>
            </a:r>
            <a:r>
              <a:rPr altLang="en-US" b="1" dirty="0" sz="2000" lang="en-US">
                <a:solidFill>
                  <a:schemeClr val="accent1">
                    <a:lumMod val="75000"/>
                  </a:schemeClr>
                </a:solidFill>
                <a:latin typeface="Arial" panose="020B0604020202020204" pitchFamily="34" charset="0"/>
                <a:cs typeface="Arial" panose="020B0604020202020204" pitchFamily="34" charset="0"/>
              </a:rPr>
              <a:t>N</a:t>
            </a:r>
            <a:r>
              <a:rPr altLang="en-US" b="1" dirty="0" sz="2000" lang="en-US">
                <a:solidFill>
                  <a:schemeClr val="accent1">
                    <a:lumMod val="75000"/>
                  </a:schemeClr>
                </a:solidFill>
                <a:latin typeface="Arial" panose="020B0604020202020204" pitchFamily="34" charset="0"/>
                <a:cs typeface="Arial" panose="020B0604020202020204" pitchFamily="34" charset="0"/>
              </a:rPr>
              <a:t>I</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A</a:t>
            </a:r>
            <a:r>
              <a:rPr altLang="en-US" b="1" dirty="0" sz="2000" lang="en-US">
                <a:solidFill>
                  <a:schemeClr val="accent1">
                    <a:lumMod val="75000"/>
                  </a:schemeClr>
                </a:solidFill>
                <a:latin typeface="Arial" panose="020B0604020202020204" pitchFamily="34" charset="0"/>
                <a:cs typeface="Arial" panose="020B0604020202020204" pitchFamily="34" charset="0"/>
              </a:rPr>
              <a:t>C</a:t>
            </a:r>
            <a:r>
              <a:rPr altLang="en-US" b="1" dirty="0" sz="2000" lang="en-US">
                <a:solidFill>
                  <a:schemeClr val="accent1">
                    <a:lumMod val="75000"/>
                  </a:schemeClr>
                </a:solidFill>
                <a:latin typeface="Arial" panose="020B0604020202020204" pitchFamily="34" charset="0"/>
                <a:cs typeface="Arial" panose="020B0604020202020204" pitchFamily="34" charset="0"/>
              </a:rPr>
              <a:t>T</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CAMPUS</a:t>
            </a:r>
            <a:r>
              <a:rPr altLang="en-US" b="1" dirty="0" sz="2000" lang="en-US">
                <a:solidFill>
                  <a:schemeClr val="accent1">
                    <a:lumMod val="75000"/>
                  </a:schemeClr>
                </a:solidFill>
                <a:latin typeface="Arial" panose="020B0604020202020204" pitchFamily="34" charset="0"/>
                <a:cs typeface="Arial" panose="020B0604020202020204" pitchFamily="34" charset="0"/>
              </a:rPr>
              <a:t>,</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A</a:t>
            </a:r>
            <a:r>
              <a:rPr altLang="en-US" b="1" dirty="0" sz="2000" lang="en-US">
                <a:solidFill>
                  <a:schemeClr val="accent1">
                    <a:lumMod val="75000"/>
                  </a:schemeClr>
                </a:solidFill>
                <a:latin typeface="Arial" panose="020B0604020202020204" pitchFamily="34" charset="0"/>
                <a:cs typeface="Arial" panose="020B0604020202020204" pitchFamily="34" charset="0"/>
              </a:rPr>
              <a:t>N</a:t>
            </a:r>
            <a:r>
              <a:rPr altLang="en-US" b="1" dirty="0" sz="2000" lang="en-US">
                <a:solidFill>
                  <a:schemeClr val="accent1">
                    <a:lumMod val="75000"/>
                  </a:schemeClr>
                </a:solidFill>
                <a:latin typeface="Arial" panose="020B0604020202020204" pitchFamily="34" charset="0"/>
                <a:cs typeface="Arial" panose="020B0604020202020204" pitchFamily="34" charset="0"/>
              </a:rPr>
              <a:t>N</a:t>
            </a:r>
            <a:r>
              <a:rPr altLang="en-US" b="1" dirty="0" sz="2000" lang="en-US">
                <a:solidFill>
                  <a:schemeClr val="accent1">
                    <a:lumMod val="75000"/>
                  </a:schemeClr>
                </a:solidFill>
                <a:latin typeface="Arial" panose="020B0604020202020204" pitchFamily="34" charset="0"/>
                <a:cs typeface="Arial" panose="020B0604020202020204" pitchFamily="34" charset="0"/>
              </a:rPr>
              <a:t>A </a:t>
            </a:r>
            <a:r>
              <a:rPr altLang="en-US" b="1" dirty="0" sz="2000" lang="en-US">
                <a:solidFill>
                  <a:schemeClr val="accent1">
                    <a:lumMod val="75000"/>
                  </a:schemeClr>
                </a:solidFill>
                <a:latin typeface="Arial" panose="020B0604020202020204" pitchFamily="34" charset="0"/>
                <a:cs typeface="Arial" panose="020B0604020202020204" pitchFamily="34" charset="0"/>
              </a:rPr>
              <a:t>UNIVERSITY</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a:t>
            </a:r>
            <a:endParaRPr altLang="en-US" lang="zh-CN"/>
          </a:p>
          <a:p>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R</a:t>
            </a:r>
            <a:r>
              <a:rPr altLang="en-US" b="1" dirty="0" sz="2000" lang="en-US">
                <a:solidFill>
                  <a:schemeClr val="accent1">
                    <a:lumMod val="75000"/>
                  </a:schemeClr>
                </a:solidFill>
                <a:latin typeface="Arial" panose="020B0604020202020204" pitchFamily="34" charset="0"/>
                <a:cs typeface="Arial" panose="020B0604020202020204" pitchFamily="34" charset="0"/>
              </a:rPr>
              <a:t>E</a:t>
            </a:r>
            <a:r>
              <a:rPr altLang="en-US" b="1" dirty="0" sz="2000" lang="en-US">
                <a:solidFill>
                  <a:schemeClr val="accent1">
                    <a:lumMod val="75000"/>
                  </a:schemeClr>
                </a:solidFill>
                <a:latin typeface="Arial" panose="020B0604020202020204" pitchFamily="34" charset="0"/>
                <a:cs typeface="Arial" panose="020B0604020202020204" pitchFamily="34" charset="0"/>
              </a:rPr>
              <a:t>G</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N</a:t>
            </a:r>
            <a:r>
              <a:rPr altLang="en-US" b="1" dirty="0" sz="2000" lang="en-US">
                <a:solidFill>
                  <a:schemeClr val="accent1">
                    <a:lumMod val="75000"/>
                  </a:schemeClr>
                </a:solidFill>
                <a:latin typeface="Arial" panose="020B0604020202020204" pitchFamily="34" charset="0"/>
                <a:cs typeface="Arial" panose="020B0604020202020204" pitchFamily="34" charset="0"/>
              </a:rPr>
              <a:t>O</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2</a:t>
            </a:r>
            <a:r>
              <a:rPr altLang="en-US" b="1" dirty="0" sz="2000" lang="en-US">
                <a:solidFill>
                  <a:schemeClr val="accent1">
                    <a:lumMod val="75000"/>
                  </a:schemeClr>
                </a:solidFill>
                <a:latin typeface="Arial" panose="020B0604020202020204" pitchFamily="34" charset="0"/>
                <a:cs typeface="Arial" panose="020B0604020202020204" pitchFamily="34" charset="0"/>
              </a:rPr>
              <a:t>0</a:t>
            </a:r>
            <a:r>
              <a:rPr altLang="en-US" b="1" dirty="0" sz="2000" lang="en-US">
                <a:solidFill>
                  <a:schemeClr val="accent1">
                    <a:lumMod val="75000"/>
                  </a:schemeClr>
                </a:solidFill>
                <a:latin typeface="Arial" panose="020B0604020202020204" pitchFamily="34" charset="0"/>
                <a:cs typeface="Arial" panose="020B0604020202020204" pitchFamily="34" charset="0"/>
              </a:rPr>
              <a:t>2</a:t>
            </a:r>
            <a:r>
              <a:rPr altLang="en-US" b="1" dirty="0" sz="2000" lang="en-US">
                <a:solidFill>
                  <a:schemeClr val="accent1">
                    <a:lumMod val="75000"/>
                  </a:schemeClr>
                </a:solidFill>
                <a:latin typeface="Arial" panose="020B0604020202020204" pitchFamily="34" charset="0"/>
                <a:cs typeface="Arial" panose="020B0604020202020204" pitchFamily="34" charset="0"/>
              </a:rPr>
              <a:t>1</a:t>
            </a:r>
            <a:r>
              <a:rPr altLang="en-US" b="1" dirty="0" sz="2000" lang="en-US">
                <a:solidFill>
                  <a:schemeClr val="accent1">
                    <a:lumMod val="75000"/>
                  </a:schemeClr>
                </a:solidFill>
                <a:latin typeface="Arial" panose="020B0604020202020204" pitchFamily="34" charset="0"/>
                <a:cs typeface="Arial" panose="020B0604020202020204" pitchFamily="34" charset="0"/>
              </a:rPr>
              <a:t>3</a:t>
            </a:r>
            <a:r>
              <a:rPr altLang="en-US" b="1" dirty="0" sz="2000" lang="en-US">
                <a:solidFill>
                  <a:schemeClr val="accent1">
                    <a:lumMod val="75000"/>
                  </a:schemeClr>
                </a:solidFill>
                <a:latin typeface="Arial" panose="020B0604020202020204" pitchFamily="34" charset="0"/>
                <a:cs typeface="Arial" panose="020B0604020202020204" pitchFamily="34" charset="0"/>
              </a:rPr>
              <a:t>0</a:t>
            </a:r>
            <a:r>
              <a:rPr altLang="en-US" b="1" dirty="0" sz="2000" lang="en-US">
                <a:solidFill>
                  <a:schemeClr val="accent1">
                    <a:lumMod val="75000"/>
                  </a:schemeClr>
                </a:solidFill>
                <a:latin typeface="Arial" panose="020B0604020202020204" pitchFamily="34" charset="0"/>
                <a:cs typeface="Arial" panose="020B0604020202020204" pitchFamily="34" charset="0"/>
              </a:rPr>
              <a:t>3</a:t>
            </a:r>
            <a:r>
              <a:rPr altLang="en-US" b="1" dirty="0" sz="2000" lang="en-US">
                <a:solidFill>
                  <a:schemeClr val="accent1">
                    <a:lumMod val="75000"/>
                  </a:schemeClr>
                </a:solidFill>
                <a:latin typeface="Arial" panose="020B0604020202020204" pitchFamily="34" charset="0"/>
                <a:cs typeface="Arial" panose="020B0604020202020204" pitchFamily="34" charset="0"/>
              </a:rPr>
              <a:t>0</a:t>
            </a:r>
            <a:r>
              <a:rPr altLang="en-US" b="1" dirty="0" sz="2000" lang="en-US">
                <a:solidFill>
                  <a:schemeClr val="accent1">
                    <a:lumMod val="75000"/>
                  </a:schemeClr>
                </a:solidFill>
                <a:latin typeface="Arial" panose="020B0604020202020204" pitchFamily="34" charset="0"/>
                <a:cs typeface="Arial" panose="020B0604020202020204" pitchFamily="34" charset="0"/>
              </a:rPr>
              <a:t>1</a:t>
            </a:r>
            <a:r>
              <a:rPr altLang="en-US" b="1" dirty="0" sz="2000" lang="en-US">
                <a:solidFill>
                  <a:schemeClr val="accent1">
                    <a:lumMod val="75000"/>
                  </a:schemeClr>
                </a:solidFill>
                <a:latin typeface="Arial" panose="020B0604020202020204" pitchFamily="34" charset="0"/>
                <a:cs typeface="Arial" panose="020B0604020202020204" pitchFamily="34" charset="0"/>
              </a:rPr>
              <a:t>1</a:t>
            </a:r>
            <a:endParaRPr altLang="en-US" lang="zh-CN"/>
          </a:p>
          <a:p>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B</a:t>
            </a:r>
            <a:r>
              <a:rPr altLang="en-US" b="1" dirty="0" sz="2000" lang="en-US">
                <a:solidFill>
                  <a:schemeClr val="accent1">
                    <a:lumMod val="75000"/>
                  </a:schemeClr>
                </a:solidFill>
                <a:latin typeface="Arial" panose="020B0604020202020204" pitchFamily="34" charset="0"/>
                <a:cs typeface="Arial" panose="020B0604020202020204" pitchFamily="34" charset="0"/>
              </a:rPr>
              <a:t>.</a:t>
            </a:r>
            <a:r>
              <a:rPr altLang="en-US" b="1" dirty="0" sz="2000" lang="en-US">
                <a:solidFill>
                  <a:schemeClr val="accent1">
                    <a:lumMod val="75000"/>
                  </a:schemeClr>
                </a:solidFill>
                <a:latin typeface="Arial" panose="020B0604020202020204" pitchFamily="34" charset="0"/>
                <a:cs typeface="Arial" panose="020B0604020202020204" pitchFamily="34" charset="0"/>
              </a:rPr>
              <a:t>T</a:t>
            </a:r>
            <a:r>
              <a:rPr altLang="en-US" b="1" dirty="0" sz="2000" lang="en-US">
                <a:solidFill>
                  <a:schemeClr val="accent1">
                    <a:lumMod val="75000"/>
                  </a:schemeClr>
                </a:solidFill>
                <a:latin typeface="Arial" panose="020B0604020202020204" pitchFamily="34" charset="0"/>
                <a:cs typeface="Arial" panose="020B0604020202020204" pitchFamily="34" charset="0"/>
              </a:rPr>
              <a:t>E</a:t>
            </a:r>
            <a:r>
              <a:rPr altLang="en-US" b="1" dirty="0" sz="2000" lang="en-US">
                <a:solidFill>
                  <a:schemeClr val="accent1">
                    <a:lumMod val="75000"/>
                  </a:schemeClr>
                </a:solidFill>
                <a:latin typeface="Arial" panose="020B0604020202020204" pitchFamily="34" charset="0"/>
                <a:cs typeface="Arial" panose="020B0604020202020204" pitchFamily="34" charset="0"/>
              </a:rPr>
              <a:t>C</a:t>
            </a:r>
            <a:r>
              <a:rPr altLang="en-US" b="1" dirty="0" sz="2000" lang="en-US">
                <a:solidFill>
                  <a:schemeClr val="accent1">
                    <a:lumMod val="75000"/>
                  </a:schemeClr>
                </a:solidFill>
                <a:latin typeface="Arial" panose="020B0604020202020204" pitchFamily="34" charset="0"/>
                <a:cs typeface="Arial" panose="020B0604020202020204" pitchFamily="34" charset="0"/>
              </a:rPr>
              <a:t>H</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a:t>
            </a:r>
            <a:r>
              <a:rPr altLang="en-US" b="1" dirty="0" sz="2000" lang="en-US">
                <a:solidFill>
                  <a:schemeClr val="accent1">
                    <a:lumMod val="75000"/>
                  </a:schemeClr>
                </a:solidFill>
                <a:latin typeface="Arial" panose="020B0604020202020204" pitchFamily="34" charset="0"/>
                <a:cs typeface="Arial" panose="020B0604020202020204" pitchFamily="34" charset="0"/>
              </a:rPr>
              <a:t>C</a:t>
            </a:r>
            <a:r>
              <a:rPr altLang="en-US" b="1" dirty="0" sz="2000" lang="en-US">
                <a:solidFill>
                  <a:schemeClr val="accent1">
                    <a:lumMod val="75000"/>
                  </a:schemeClr>
                </a:solidFill>
                <a:latin typeface="Arial" panose="020B0604020202020204" pitchFamily="34" charset="0"/>
                <a:cs typeface="Arial" panose="020B0604020202020204" pitchFamily="34" charset="0"/>
              </a:rPr>
              <a:t>H</a:t>
            </a:r>
            <a:r>
              <a:rPr altLang="en-US" b="1" dirty="0" sz="2000" lang="en-US">
                <a:solidFill>
                  <a:schemeClr val="accent1">
                    <a:lumMod val="75000"/>
                  </a:schemeClr>
                </a:solidFill>
                <a:latin typeface="Arial" panose="020B0604020202020204" pitchFamily="34" charset="0"/>
                <a:cs typeface="Arial" panose="020B0604020202020204" pitchFamily="34" charset="0"/>
              </a:rPr>
              <a:t>E</a:t>
            </a:r>
            <a:r>
              <a:rPr altLang="en-US" b="1" dirty="0" sz="2000" lang="en-US">
                <a:solidFill>
                  <a:schemeClr val="accent1">
                    <a:lumMod val="75000"/>
                  </a:schemeClr>
                </a:solidFill>
                <a:latin typeface="Arial" panose="020B0604020202020204" pitchFamily="34" charset="0"/>
                <a:cs typeface="Arial" panose="020B0604020202020204" pitchFamily="34" charset="0"/>
              </a:rPr>
              <a:t>M</a:t>
            </a:r>
            <a:r>
              <a:rPr altLang="en-US" b="1" dirty="0" sz="2000" lang="en-US">
                <a:solidFill>
                  <a:schemeClr val="accent1">
                    <a:lumMod val="75000"/>
                  </a:schemeClr>
                </a:solidFill>
                <a:latin typeface="Arial" panose="020B0604020202020204" pitchFamily="34" charset="0"/>
                <a:cs typeface="Arial" panose="020B0604020202020204" pitchFamily="34" charset="0"/>
              </a:rPr>
              <a:t>ICAL </a:t>
            </a:r>
            <a:r>
              <a:rPr altLang="en-US" b="1" dirty="0" sz="2000" lang="en-US">
                <a:solidFill>
                  <a:schemeClr val="accent1">
                    <a:lumMod val="75000"/>
                  </a:schemeClr>
                </a:solidFill>
                <a:latin typeface="Arial" panose="020B0604020202020204" pitchFamily="34" charset="0"/>
                <a:cs typeface="Arial" panose="020B0604020202020204" pitchFamily="34" charset="0"/>
              </a:rPr>
              <a:t>ENGINEERING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315763" y="707433"/>
            <a:ext cx="11029616" cy="492855"/>
          </a:xfrm>
        </p:spPr>
        <p:txBody>
          <a:bodyPr>
            <a:normAutofit fontScale="90000"/>
          </a:bodyPr>
          <a:p>
            <a:r>
              <a:rPr altLang="en-US" b="1" sz="4000" lang="en-IN">
                <a:solidFill>
                  <a:schemeClr val="accent1"/>
                </a:solidFill>
                <a:latin typeface="Arial" panose="020B0604020202020204" pitchFamily="34" charset="0"/>
                <a:cs typeface="Arial" panose="020B0604020202020204" pitchFamily="34" charset="0"/>
              </a:rPr>
              <a:t>RESULT</a:t>
            </a:r>
          </a:p>
        </p:txBody>
      </p:sp>
      <p:pic>
        <p:nvPicPr>
          <p:cNvPr id="2097153" name="Content Placeholder 12" descr="download"/>
          <p:cNvPicPr>
            <a:picLocks noChangeAspect="1" noGrp="1"/>
          </p:cNvPicPr>
          <p:nvPr>
            <p:ph sz="half" idx="1"/>
          </p:nvPr>
        </p:nvPicPr>
        <p:blipFill>
          <a:blip xmlns:r="http://schemas.openxmlformats.org/officeDocument/2006/relationships" r:embed="rId1"/>
          <a:stretch>
            <a:fillRect/>
          </a:stretch>
        </p:blipFill>
        <p:spPr>
          <a:xfrm>
            <a:off x="147320" y="1291590"/>
            <a:ext cx="3323590" cy="2596515"/>
          </a:xfrm>
          <a:prstGeom prst="rect"/>
        </p:spPr>
      </p:pic>
      <p:pic>
        <p:nvPicPr>
          <p:cNvPr id="2097154" name="Content Placeholder 13" descr="download (1)"/>
          <p:cNvPicPr>
            <a:picLocks noChangeAspect="1" noGrp="1"/>
          </p:cNvPicPr>
          <p:nvPr>
            <p:ph sz="half" idx="2"/>
          </p:nvPr>
        </p:nvPicPr>
        <p:blipFill>
          <a:blip xmlns:r="http://schemas.openxmlformats.org/officeDocument/2006/relationships" r:embed="rId2"/>
          <a:stretch>
            <a:fillRect/>
          </a:stretch>
        </p:blipFill>
        <p:spPr>
          <a:xfrm>
            <a:off x="3900170" y="1233805"/>
            <a:ext cx="3192145" cy="2597150"/>
          </a:xfrm>
          <a:prstGeom prst="rect"/>
        </p:spPr>
      </p:pic>
      <p:pic>
        <p:nvPicPr>
          <p:cNvPr id="2097155" name="Picture 14" descr="download (2)"/>
          <p:cNvPicPr>
            <a:picLocks noChangeAspect="1"/>
          </p:cNvPicPr>
          <p:nvPr/>
        </p:nvPicPr>
        <p:blipFill>
          <a:blip xmlns:r="http://schemas.openxmlformats.org/officeDocument/2006/relationships" r:embed="rId3"/>
          <a:stretch>
            <a:fillRect/>
          </a:stretch>
        </p:blipFill>
        <p:spPr>
          <a:xfrm>
            <a:off x="3509010" y="4260850"/>
            <a:ext cx="4393565" cy="2597150"/>
          </a:xfrm>
          <a:prstGeom prst="rect"/>
        </p:spPr>
      </p:pic>
      <p:pic>
        <p:nvPicPr>
          <p:cNvPr id="2097156" name="Picture 15" descr="download (3)"/>
          <p:cNvPicPr>
            <a:picLocks noChangeAspect="1"/>
          </p:cNvPicPr>
          <p:nvPr/>
        </p:nvPicPr>
        <p:blipFill>
          <a:blip xmlns:r="http://schemas.openxmlformats.org/officeDocument/2006/relationships" r:embed="rId4"/>
          <a:stretch>
            <a:fillRect/>
          </a:stretch>
        </p:blipFill>
        <p:spPr>
          <a:xfrm>
            <a:off x="411480" y="4291330"/>
            <a:ext cx="2794635" cy="2566670"/>
          </a:xfrm>
          <a:prstGeom prst="rect"/>
        </p:spPr>
      </p:pic>
      <p:pic>
        <p:nvPicPr>
          <p:cNvPr id="2097157" name="Picture 16" descr="download (4)"/>
          <p:cNvPicPr>
            <a:picLocks noChangeAspect="1"/>
          </p:cNvPicPr>
          <p:nvPr/>
        </p:nvPicPr>
        <p:blipFill>
          <a:blip xmlns:r="http://schemas.openxmlformats.org/officeDocument/2006/relationships" r:embed="rId5"/>
          <a:stretch>
            <a:fillRect/>
          </a:stretch>
        </p:blipFill>
        <p:spPr>
          <a:xfrm>
            <a:off x="7902575" y="1872615"/>
            <a:ext cx="3465830" cy="3713480"/>
          </a:xfrm>
          <a:prstGeom prst="rect"/>
        </p:spPr>
      </p:pic>
      <p:cxnSp>
        <p:nvCxnSpPr>
          <p:cNvPr id="3145728" name="Straight Connector 17"/>
          <p:cNvCxnSpPr>
            <a:cxnSpLocks/>
          </p:cNvCxnSpPr>
          <p:nvPr/>
        </p:nvCxnSpPr>
        <p:spPr>
          <a:xfrm flipV="1">
            <a:off x="629285" y="3924935"/>
            <a:ext cx="7273290" cy="53975"/>
          </a:xfrm>
          <a:prstGeom prst="line"/>
        </p:spPr>
        <p:style>
          <a:lnRef idx="2">
            <a:schemeClr val="accent1"/>
          </a:lnRef>
          <a:fillRef idx="0">
            <a:srgbClr val="FFFFFF"/>
          </a:fillRef>
          <a:effectRef idx="0">
            <a:srgbClr val="FFFFFF"/>
          </a:effectRef>
          <a:fontRef idx="minor">
            <a:schemeClr val="tx1"/>
          </a:fontRef>
        </p:style>
      </p:cxnSp>
      <p:cxnSp>
        <p:nvCxnSpPr>
          <p:cNvPr id="3145729" name="Straight Connector 18"/>
          <p:cNvCxnSpPr>
            <a:cxnSpLocks/>
          </p:cNvCxnSpPr>
          <p:nvPr/>
        </p:nvCxnSpPr>
        <p:spPr>
          <a:xfrm>
            <a:off x="7872730" y="1111250"/>
            <a:ext cx="43815" cy="5583555"/>
          </a:xfrm>
          <a:prstGeom prst="line"/>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21" name="Content Placeholder 1"/>
          <p:cNvSpPr>
            <a:spLocks noGrp="1"/>
          </p:cNvSpPr>
          <p:nvPr>
            <p:ph idx="1"/>
          </p:nvPr>
        </p:nvSpPr>
        <p:spPr/>
        <p:txBody>
          <a:bodyPr>
            <a:normAutofit/>
          </a:bodyPr>
          <a:p>
            <a:pPr indent="-305435" marL="305435"/>
            <a:r>
              <a:rPr b="1" dirty="0" sz="2000" lang="en-US">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altLang="en-US" b="1" dirty="0" sz="2000" lang="en-IN">
                <a:latin typeface="Arial" panose="020B0604020202020204" pitchFamily="34" charset="0"/>
                <a:cs typeface="Arial" panose="020B0604020202020204" pitchFamily="34" charset="0"/>
              </a:rPr>
              <a:t>,</a:t>
            </a:r>
            <a:r>
              <a:rPr b="1" dirty="0" sz="2000" lang="en-US">
                <a:latin typeface="Arial" panose="020B0604020202020204" pitchFamily="34" charset="0"/>
                <a:cs typeface="Arial" panose="020B0604020202020204" pitchFamily="34" charset="0"/>
              </a:rPr>
              <a:t> any dispar</a:t>
            </a:r>
            <a:r>
              <a:rPr altLang="en-US" b="1" dirty="0" sz="2000" lang="en-IN">
                <a:latin typeface="Arial" panose="020B0604020202020204" pitchFamily="34" charset="0"/>
                <a:cs typeface="Arial" panose="020B0604020202020204" pitchFamily="34" charset="0"/>
              </a:rPr>
              <a:t>ity s</a:t>
            </a:r>
            <a:r>
              <a:rPr b="1" dirty="0" sz="2000" lang="en-US">
                <a:latin typeface="Arial" panose="020B0604020202020204" pitchFamily="34" charset="0"/>
                <a:cs typeface="Arial" panose="020B0604020202020204" pitchFamily="34" charset="0"/>
              </a:rPr>
              <a:t>tudents from a lower Socioeconomic status have a lower avg in all course subjects</a:t>
            </a:r>
            <a:r>
              <a:rPr altLang="en-US" b="1" dirty="0" sz="2000" lang="en-IN">
                <a:latin typeface="Arial" panose="020B0604020202020204" pitchFamily="34" charset="0"/>
                <a:cs typeface="Arial" panose="020B0604020202020204" pitchFamily="34" charset="0"/>
              </a:rPr>
              <a:t> and Students who get Standard Lunch tend to perform better than students who got free/reduced lunch </a:t>
            </a:r>
            <a:r>
              <a:rPr b="1" dirty="0" sz="2000" lang="en-US">
                <a:latin typeface="Arial" panose="020B0604020202020204" pitchFamily="34" charset="0"/>
                <a:cs typeface="Arial" panose="020B0604020202020204" pitchFamily="34" charset="0"/>
              </a:rPr>
              <a:t> observed among different groups</a:t>
            </a:r>
            <a:r>
              <a:rPr altLang="en-US" b="1" dirty="0" sz="2000" lang="en-IN">
                <a:latin typeface="Arial" panose="020B0604020202020204" pitchFamily="34" charset="0"/>
                <a:cs typeface="Arial" panose="020B0604020202020204" pitchFamily="34" charset="0"/>
              </a:rPr>
              <a:t>and maths grades differs largely between genders</a:t>
            </a:r>
            <a:r>
              <a:rPr b="1" dirty="0" sz="2000" lang="en-US">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23"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24" name="TextBox 5"/>
          <p:cNvSpPr txBox="1"/>
          <p:nvPr/>
        </p:nvSpPr>
        <p:spPr>
          <a:xfrm>
            <a:off x="581192" y="1723149"/>
            <a:ext cx="10391608" cy="3784600"/>
          </a:xfrm>
          <a:prstGeom prst="rect"/>
          <a:noFill/>
        </p:spPr>
        <p:txBody>
          <a:bodyPr wrap="square">
            <a:spAutoFit/>
          </a:bodyPr>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b="1" dirty="0" sz="2000" lang="en-IN">
                <a:latin typeface="Arial" panose="020B0604020202020204" pitchFamily="34" charset="0"/>
                <a:cs typeface="Arial" panose="020B0604020202020204" pitchFamily="34" charset="0"/>
              </a:rPr>
              <a:t> </a:t>
            </a: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b="1"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26" name="Content Placeholder 1"/>
          <p:cNvSpPr>
            <a:spLocks noGrp="1"/>
          </p:cNvSpPr>
          <p:nvPr>
            <p:ph idx="1"/>
          </p:nvPr>
        </p:nvSpPr>
        <p:spPr/>
        <p:txBody>
          <a:bodyPr>
            <a:normAutofit/>
          </a:bodyPr>
          <a:p>
            <a:r>
              <a:rPr dirty="0" sz="2400" lang="en-IN">
                <a:hlinkClick r:id="rId1"/>
              </a:rPr>
              <a:t>https://www.kaggle.com/datasets</a:t>
            </a:r>
            <a:endParaRPr dirty="0" sz="2400" lang="en-IN"/>
          </a:p>
          <a:p>
            <a:r>
              <a:rPr dirty="0" sz="2400" lang="en-IN">
                <a:hlinkClick r:id="rId2"/>
              </a:rPr>
              <a:t>https://pandas.pvdata.org/pandas-docs/stable/user guide/index.html</a:t>
            </a:r>
            <a:endParaRPr dirty="0" sz="2400" lang="en-IN"/>
          </a:p>
          <a:p>
            <a:r>
              <a:rPr dirty="0" sz="2400" lang="en-IN"/>
              <a:t>https://seaborn.pydata.org/</a:t>
            </a:r>
          </a:p>
          <a:p>
            <a:r>
              <a:rPr dirty="0" sz="2400" lang="en-IN"/>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b="1" dirty="0" sz="2400" lang="en-IN">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indent="-305435" marL="305435"/>
            <a:endParaRPr b="1" dirty="0" sz="24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1" name="TextBox 6"/>
          <p:cNvSpPr txBox="1"/>
          <p:nvPr/>
        </p:nvSpPr>
        <p:spPr>
          <a:xfrm>
            <a:off x="581192" y="1745705"/>
            <a:ext cx="10908844" cy="3749041"/>
          </a:xfrm>
          <a:prstGeom prst="rect"/>
          <a:noFill/>
        </p:spPr>
        <p:txBody>
          <a:bodyPr wrap="square">
            <a:spAutoFit/>
          </a:bodyPr>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Utilizing advanced machine learning algorithms, our solution will </a:t>
            </a:r>
            <a:r>
              <a:rPr b="1" dirty="0" sz="2000" lang="en-IN" err="1">
                <a:latin typeface="Arial" panose="020B0604020202020204" pitchFamily="34" charset="0"/>
                <a:cs typeface="Arial" panose="020B0604020202020204" pitchFamily="34" charset="0"/>
              </a:rPr>
              <a:t>analyze</a:t>
            </a:r>
            <a:r>
              <a:rPr b="1" dirty="0" sz="2000" lang="en-IN">
                <a:latin typeface="Arial" panose="020B0604020202020204" pitchFamily="34" charset="0"/>
                <a:cs typeface="Arial" panose="020B0604020202020204" pitchFamily="34" charset="0"/>
              </a:rPr>
              <a:t> extensive students performance in exams to establish patterns and correlations.</a:t>
            </a:r>
          </a:p>
          <a:p>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3"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indent="0" marL="0">
              <a:buNone/>
            </a:pPr>
            <a:r>
              <a:rPr b="1" dirty="0" sz="2000" lang="en-US">
                <a:solidFill>
                  <a:srgbClr val="0F0F0F"/>
                </a:solidFill>
                <a:latin typeface="Arial" panose="020B0604020202020204" pitchFamily="34" charset="0"/>
                <a:cs typeface="Arial" panose="020B0604020202020204" pitchFamily="34" charset="0"/>
              </a:rPr>
              <a:t>System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Library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Data Processing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Pandas: For data manipulation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NumPy: For numerical operations on data.</a:t>
            </a:r>
          </a:p>
          <a:p>
            <a:pPr indent="-342900" marL="342900">
              <a:buAutoNum type="arabicPeriod" startAt="2"/>
            </a:pPr>
            <a:r>
              <a:rPr b="1" dirty="0" sz="2000" lang="en-US">
                <a:solidFill>
                  <a:srgbClr val="0F0F0F"/>
                </a:solidFill>
                <a:latin typeface="Arial" panose="020B0604020202020204" pitchFamily="34" charset="0"/>
                <a:cs typeface="Arial" panose="020B0604020202020204" pitchFamily="34" charset="0"/>
              </a:rPr>
              <a:t>Data Visualization:- </a:t>
            </a:r>
          </a:p>
          <a:p>
            <a:pPr indent="0" marL="0">
              <a:buNone/>
            </a:pPr>
            <a:r>
              <a:rPr b="1" dirty="0" sz="2000" lang="en-US">
                <a:solidFill>
                  <a:srgbClr val="0F0F0F"/>
                </a:solidFill>
                <a:latin typeface="Arial" panose="020B0604020202020204" pitchFamily="34" charset="0"/>
                <a:cs typeface="Arial" panose="020B0604020202020204" pitchFamily="34" charset="0"/>
              </a:rPr>
              <a:t>      Matplotlib and </a:t>
            </a:r>
            <a:r>
              <a:rPr altLang="en-US" b="1" dirty="0" sz="2000" lang="en-IN">
                <a:solidFill>
                  <a:srgbClr val="0F0F0F"/>
                </a:solidFill>
                <a:latin typeface="Arial" panose="020B0604020202020204" pitchFamily="34" charset="0"/>
                <a:cs typeface="Arial" panose="020B0604020202020204" pitchFamily="34" charset="0"/>
              </a:rPr>
              <a:t>Seaborn </a:t>
            </a:r>
            <a:r>
              <a:rPr b="1" dirty="0" sz="2000" lang="en-US">
                <a:solidFill>
                  <a:srgbClr val="0F0F0F"/>
                </a:solidFill>
                <a:latin typeface="Arial" panose="020B0604020202020204" pitchFamily="34" charset="0"/>
                <a:cs typeface="Arial" panose="020B0604020202020204" pitchFamily="34" charset="0"/>
              </a:rPr>
              <a:t>: For creating visualizations to understand data patterns.</a:t>
            </a:r>
          </a:p>
          <a:p>
            <a:pPr indent="0" marL="0">
              <a:buNone/>
            </a:pPr>
            <a:r>
              <a:rPr b="1" dirty="0" sz="2000" lang="en-US">
                <a:solidFill>
                  <a:srgbClr val="0F0F0F"/>
                </a:solidFill>
                <a:latin typeface="Arial" panose="020B0604020202020204" pitchFamily="34" charset="0"/>
                <a:cs typeface="Arial" panose="020B0604020202020204" pitchFamily="34" charset="0"/>
              </a:rPr>
              <a:t>      </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7" name="Content Placeholder 1"/>
          <p:cNvSpPr>
            <a:spLocks noGrp="1"/>
          </p:cNvSpPr>
          <p:nvPr>
            <p:ph idx="1"/>
          </p:nvPr>
        </p:nvSpPr>
        <p:spPr/>
        <p:txBody>
          <a:bodyPr>
            <a:normAutofit/>
          </a:bodyPr>
          <a:p>
            <a:pPr algn="ctr" indent="0" marL="0">
              <a:buNone/>
            </a:pPr>
            <a:r>
              <a:rPr b="1" dirty="0" sz="1800" lang="en-IN">
                <a:latin typeface="Arial" panose="020B0604020202020204" pitchFamily="34" charset="0"/>
                <a:cs typeface="Arial" panose="020B0604020202020204" pitchFamily="34" charset="0"/>
              </a:rPr>
              <a:t>Designing an algorithm for analyzing student performance typically involves several steps: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algn="ctr" indent="0" marL="0">
              <a:buNone/>
            </a:pPr>
            <a:endParaRPr b="1" dirty="0" sz="1800" lang="en-IN">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9" name="Content Placeholder 1"/>
          <p:cNvSpPr>
            <a:spLocks noGrp="1"/>
          </p:cNvSpPr>
          <p:nvPr>
            <p:ph idx="1"/>
          </p:nvPr>
        </p:nvSpPr>
        <p:spPr/>
        <p:txBody>
          <a:bodyPr/>
          <a:p>
            <a:pPr algn="ctr" indent="0" marL="0">
              <a:buNone/>
            </a:pPr>
            <a:r>
              <a:rPr dirty="0" sz="2000" lang="en-IN">
                <a:latin typeface="Arial" panose="020B0604020202020204" pitchFamily="34" charset="0"/>
                <a:cs typeface="Arial" panose="020B0604020202020204" pitchFamily="34" charset="0"/>
              </a:rPr>
              <a:t>4</a:t>
            </a:r>
            <a:r>
              <a:rPr b="1" dirty="0" sz="2000" lang="en-IN">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1048610" name="Text Box 2"/>
          <p:cNvSpPr txBox="1"/>
          <p:nvPr/>
        </p:nvSpPr>
        <p:spPr>
          <a:xfrm>
            <a:off x="895350" y="2171700"/>
            <a:ext cx="3820795" cy="199390"/>
          </a:xfrm>
          <a:prstGeom prst="rect"/>
          <a:noFill/>
        </p:spPr>
        <p:txBody>
          <a:bodyPr rtlCol="0" wrap="square">
            <a:noAutofit/>
          </a:bodyPr>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12" name="Text Box 2"/>
          <p:cNvSpPr txBox="1"/>
          <p:nvPr/>
        </p:nvSpPr>
        <p:spPr>
          <a:xfrm>
            <a:off x="3048000" y="1721485"/>
            <a:ext cx="6096000" cy="3749041"/>
          </a:xfrm>
          <a:prstGeom prst="rect"/>
          <a:noFill/>
        </p:spPr>
        <p:txBody>
          <a:bodyPr anchor="t" rtlCol="0" wrap="square">
            <a:spAutoFit/>
          </a:bodyPr>
          <a:p>
            <a:r>
              <a:rPr b="1" sz="2000" lang="en-US">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b="1" sz="2000" lang="en-US">
              <a:latin typeface="Arial" panose="020B0604020202020204" pitchFamily="34" charset="0"/>
              <a:cs typeface="Arial" panose="020B0604020202020204" pitchFamily="34" charset="0"/>
            </a:endParaRPr>
          </a:p>
          <a:p>
            <a:r>
              <a:rPr b="1" sz="2000" lang="en-US">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Dhaha Yaseen Ramadhan.A</cp:lastModifiedBy>
  <dcterms:created xsi:type="dcterms:W3CDTF">2021-05-26T05:50:00Z</dcterms:created>
  <dcterms:modified xsi:type="dcterms:W3CDTF">2024-04-30T18:19:56Z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