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54"/>
    <p:restoredTop sz="96197"/>
  </p:normalViewPr>
  <p:slideViewPr>
    <p:cSldViewPr snapToGrid="0" snapToObjects="1">
      <p:cViewPr varScale="1">
        <p:scale>
          <a:sx n="71" d="100"/>
          <a:sy n="71" d="100"/>
        </p:scale>
        <p:origin x="19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data/dvs/state-divorce-rates-90-95-99-19.pdf" TargetMode="External"/><Relationship Id="rId2" Type="http://schemas.openxmlformats.org/officeDocument/2006/relationships/hyperlink" Target="https://www.cdc.gov/nchs/data/dvs/state-marriage-rates-90-95-99-19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dorion/ProjectII/blob/main/FlaskApp2/app.py" TargetMode="External"/><Relationship Id="rId2" Type="http://schemas.openxmlformats.org/officeDocument/2006/relationships/hyperlink" Target="http://localhost:8888/notebooks/Desktop/ProjectII/FlaskApp2/resource/Marriage_and_divorce_rates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vorce-rates-app.herokuapp.com/" TargetMode="External"/><Relationship Id="rId2" Type="http://schemas.openxmlformats.org/officeDocument/2006/relationships/hyperlink" Target="https://marriage-rates-app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2719-935D-254A-A624-31D4ECC38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U.S. Marriage and Divorce Rates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4B458-8363-B247-9B53-F9C846C1F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yurich</a:t>
            </a:r>
            <a:r>
              <a:rPr lang="en-US" dirty="0"/>
              <a:t>, Madhusudan </a:t>
            </a:r>
            <a:r>
              <a:rPr lang="en-US" dirty="0" err="1"/>
              <a:t>tamrakar</a:t>
            </a:r>
            <a:r>
              <a:rPr lang="en-US" dirty="0"/>
              <a:t>, Allison </a:t>
            </a:r>
            <a:r>
              <a:rPr lang="en-US" dirty="0" err="1"/>
              <a:t>dorion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93DC-FF36-BA4A-90DF-1FC2E9EC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3100-1F28-5A4E-B998-5021AF18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CDC National Vital Statistics Report - Marriage Rates</a:t>
            </a:r>
            <a:endParaRPr lang="en-US" sz="2200" b="1" dirty="0"/>
          </a:p>
          <a:p>
            <a:r>
              <a:rPr lang="en-US" sz="2200" b="1" dirty="0">
                <a:hlinkClick r:id="rId3"/>
              </a:rPr>
              <a:t>CDC National Vital Statistics Report – Divorce Rates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156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E955-0CAB-A340-8050-E1EFDAD7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D2DE-5B8D-DD4F-B2A8-F842E6C3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Data Cleaning</a:t>
            </a:r>
            <a:endParaRPr lang="en-US" sz="2200" b="1" dirty="0"/>
          </a:p>
          <a:p>
            <a:r>
              <a:rPr lang="en-US" sz="2200" b="1" dirty="0">
                <a:hlinkClick r:id="rId3"/>
              </a:rPr>
              <a:t>Database Set Up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7334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F52D-6847-0A4A-BA12-DA67ECA1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A1EA-65A7-0947-A923-57AFDDFD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Marriage Rates App</a:t>
            </a:r>
            <a:endParaRPr lang="en-US" sz="2200" b="1" dirty="0"/>
          </a:p>
          <a:p>
            <a:r>
              <a:rPr lang="en-US" sz="2200" b="1" dirty="0">
                <a:hlinkClick r:id="rId3"/>
              </a:rPr>
              <a:t>Divorce Rates App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490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37F2E2A-331B-E644-AFA1-88396700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49" y="17935"/>
            <a:ext cx="7727572" cy="246705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1B5B8DF-A54A-C54B-BCAF-22A322AEC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752" y="2637873"/>
            <a:ext cx="7602069" cy="2123549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13DB8-7CC9-A744-8583-3A7B24A6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2" y="4914303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0345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DE60EC-CCD3-814A-B97A-4CCFE305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7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56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U.S. Marriage and Divorce Rates by State</vt:lpstr>
      <vt:lpstr>Data Sources</vt:lpstr>
      <vt:lpstr>Back End Development</vt:lpstr>
      <vt:lpstr>Front End Development</vt:lpstr>
      <vt:lpstr>Overview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Marriage and Divorce Rates by State</dc:title>
  <dc:creator>AC Dorion</dc:creator>
  <cp:lastModifiedBy>AC Dorion</cp:lastModifiedBy>
  <cp:revision>9</cp:revision>
  <dcterms:created xsi:type="dcterms:W3CDTF">2021-09-13T14:12:01Z</dcterms:created>
  <dcterms:modified xsi:type="dcterms:W3CDTF">2021-09-13T15:23:17Z</dcterms:modified>
</cp:coreProperties>
</file>