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0" d="100"/>
          <a:sy n="70" d="100"/>
        </p:scale>
        <p:origin x="11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3896292" y="3736454"/>
            <a:ext cx="8791575" cy="2387600"/>
          </a:xfrm>
        </p:spPr>
        <p:txBody>
          <a:bodyPr/>
          <a:lstStyle/>
          <a:p>
            <a:r>
              <a:rPr lang="it-IT" dirty="0" smtClean="0"/>
              <a:t>  SOFTWARE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3787108" y="5881215"/>
            <a:ext cx="8791575" cy="1655762"/>
          </a:xfrm>
        </p:spPr>
        <p:txBody>
          <a:bodyPr/>
          <a:lstStyle/>
          <a:p>
            <a:r>
              <a:rPr lang="it-IT" dirty="0" smtClean="0"/>
              <a:t>Struttura e paradigmi adottati</a:t>
            </a:r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9934" y="1300910"/>
            <a:ext cx="6238357" cy="4038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930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AGENDA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Tecnologie utilizzate</a:t>
            </a:r>
          </a:p>
          <a:p>
            <a:r>
              <a:rPr lang="it-IT" dirty="0" smtClean="0"/>
              <a:t>Tipo di design</a:t>
            </a:r>
          </a:p>
          <a:p>
            <a:r>
              <a:rPr lang="it-IT" dirty="0" err="1" smtClean="0"/>
              <a:t>Testing</a:t>
            </a:r>
            <a:endParaRPr lang="it-IT" dirty="0" smtClean="0"/>
          </a:p>
          <a:p>
            <a:r>
              <a:rPr lang="it-IT" dirty="0" smtClean="0"/>
              <a:t>Prossimi passi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62479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Tecnologie utilizzate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Applicazione web sviluppata in JAVA 7, JSP e </a:t>
            </a:r>
            <a:r>
              <a:rPr lang="it-IT" dirty="0" err="1" smtClean="0"/>
              <a:t>Servlet</a:t>
            </a:r>
            <a:endParaRPr lang="it-IT" dirty="0" smtClean="0"/>
          </a:p>
          <a:p>
            <a:pPr lvl="1"/>
            <a:r>
              <a:rPr lang="it-IT" dirty="0" err="1" smtClean="0"/>
              <a:t>perchè</a:t>
            </a:r>
            <a:r>
              <a:rPr lang="it-IT" dirty="0" smtClean="0"/>
              <a:t>:</a:t>
            </a:r>
          </a:p>
          <a:p>
            <a:pPr lvl="2"/>
            <a:r>
              <a:rPr lang="it-IT" dirty="0" smtClean="0"/>
              <a:t>Modularità o Riuso del codice</a:t>
            </a:r>
          </a:p>
          <a:p>
            <a:pPr lvl="2"/>
            <a:r>
              <a:rPr lang="it-IT" dirty="0" smtClean="0"/>
              <a:t>Standard riconosciuto</a:t>
            </a:r>
          </a:p>
          <a:p>
            <a:pPr lvl="2"/>
            <a:r>
              <a:rPr lang="it-IT" dirty="0" smtClean="0"/>
              <a:t>Ampio supporto dalla comunità di sviluppatori</a:t>
            </a:r>
          </a:p>
          <a:p>
            <a:pPr lvl="2"/>
            <a:endParaRPr lang="it-IT" dirty="0" smtClean="0"/>
          </a:p>
          <a:p>
            <a:pPr lvl="1"/>
            <a:r>
              <a:rPr lang="it-IT" dirty="0" smtClean="0"/>
              <a:t>L’interfaccia grafica, che per i nostri scopi è solo un pannello di controllo interno, è realizzata in html + </a:t>
            </a:r>
            <a:r>
              <a:rPr lang="it-IT" dirty="0" err="1" smtClean="0"/>
              <a:t>javascript</a:t>
            </a:r>
            <a:r>
              <a:rPr lang="it-IT" dirty="0" smtClean="0"/>
              <a:t> + </a:t>
            </a:r>
            <a:r>
              <a:rPr lang="it-IT" dirty="0" err="1" smtClean="0"/>
              <a:t>css</a:t>
            </a:r>
            <a:r>
              <a:rPr lang="it-IT" dirty="0" smtClean="0"/>
              <a:t> + </a:t>
            </a:r>
            <a:r>
              <a:rPr lang="it-IT" dirty="0" err="1" smtClean="0"/>
              <a:t>jquery</a:t>
            </a:r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3955859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Tecnologie utilizzate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it-IT" dirty="0"/>
              <a:t>Database relazionale </a:t>
            </a:r>
            <a:r>
              <a:rPr lang="it-IT" dirty="0" err="1"/>
              <a:t>Mysql</a:t>
            </a:r>
            <a:endParaRPr lang="it-IT" dirty="0"/>
          </a:p>
          <a:p>
            <a:pPr lvl="1"/>
            <a:r>
              <a:rPr lang="it-IT" dirty="0" smtClean="0"/>
              <a:t>Nel «caso pessimo» di 500 eventi gestiti tutti insieme stimo una dimensione massima della tabella più grande di circa 50k </a:t>
            </a:r>
            <a:r>
              <a:rPr lang="it-IT" dirty="0" err="1" smtClean="0"/>
              <a:t>tuple</a:t>
            </a:r>
            <a:r>
              <a:rPr lang="it-IT" dirty="0" smtClean="0"/>
              <a:t>, le altre ne avrebbero qualche migliaio al massimo - il database è quindi piccolo </a:t>
            </a:r>
          </a:p>
          <a:p>
            <a:pPr lvl="1"/>
            <a:r>
              <a:rPr lang="it-IT" dirty="0" smtClean="0"/>
              <a:t>Le tabelle sono poche e le join tra di loro semplici</a:t>
            </a:r>
          </a:p>
          <a:p>
            <a:r>
              <a:rPr lang="it-IT" dirty="0" smtClean="0"/>
              <a:t>2 Interfacce web service </a:t>
            </a:r>
          </a:p>
          <a:p>
            <a:pPr lvl="1"/>
            <a:r>
              <a:rPr lang="it-IT" dirty="0" smtClean="0"/>
              <a:t>SOAP (libreria CXF di Apache) in quanto utilizza il moderno standard JAX-WS</a:t>
            </a:r>
          </a:p>
          <a:p>
            <a:pPr lvl="1"/>
            <a:r>
              <a:rPr lang="it-IT" dirty="0" err="1" smtClean="0"/>
              <a:t>Rest</a:t>
            </a:r>
            <a:r>
              <a:rPr lang="it-IT" dirty="0" smtClean="0"/>
              <a:t> (specifica JAX-RS e implementazione </a:t>
            </a:r>
            <a:r>
              <a:rPr lang="it-IT" dirty="0" err="1" smtClean="0"/>
              <a:t>RestEasy</a:t>
            </a:r>
            <a:r>
              <a:rPr lang="it-IT" dirty="0" smtClean="0"/>
              <a:t>)</a:t>
            </a:r>
          </a:p>
          <a:p>
            <a:pPr lvl="2"/>
            <a:r>
              <a:rPr lang="it-IT" dirty="0" smtClean="0"/>
              <a:t>Come formato di interscambio dei dati usiamo JSON</a:t>
            </a:r>
          </a:p>
          <a:p>
            <a:pPr lvl="1"/>
            <a:r>
              <a:rPr lang="it-IT" dirty="0" smtClean="0"/>
              <a:t>Tramite una di queste interfacce i clienti prenderanno le informazioni che produciamo</a:t>
            </a:r>
          </a:p>
          <a:p>
            <a:pPr lvl="1"/>
            <a:r>
              <a:rPr lang="it-IT" dirty="0" smtClean="0"/>
              <a:t>La logica implementata nel web service è «light» rispetto a quella che viene eseguita al momento di registrazione di un evento su cui far eseguire l’algoritmo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01709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TECNOLOGIE UTILIZZATE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Ci sono </a:t>
            </a:r>
            <a:r>
              <a:rPr lang="it-IT" dirty="0" smtClean="0"/>
              <a:t>5 </a:t>
            </a:r>
            <a:r>
              <a:rPr lang="it-IT" dirty="0" smtClean="0"/>
              <a:t>progetti su ambiente di sviluppo </a:t>
            </a:r>
            <a:r>
              <a:rPr lang="it-IT" dirty="0" err="1" smtClean="0"/>
              <a:t>Eclipse</a:t>
            </a:r>
            <a:r>
              <a:rPr lang="it-IT" dirty="0" smtClean="0"/>
              <a:t>:</a:t>
            </a:r>
          </a:p>
          <a:p>
            <a:pPr lvl="1"/>
            <a:r>
              <a:rPr lang="it-IT" dirty="0" smtClean="0"/>
              <a:t>L’applicazione web</a:t>
            </a:r>
          </a:p>
          <a:p>
            <a:pPr lvl="1"/>
            <a:r>
              <a:rPr lang="it-IT" dirty="0" smtClean="0"/>
              <a:t>un progetto contenente la logica core dell’applicazione esposta tramite api java</a:t>
            </a:r>
          </a:p>
          <a:p>
            <a:pPr lvl="1"/>
            <a:r>
              <a:rPr lang="it-IT" dirty="0" smtClean="0"/>
              <a:t>Il progetto </a:t>
            </a:r>
            <a:r>
              <a:rPr lang="it-IT" dirty="0" err="1" smtClean="0"/>
              <a:t>Rest</a:t>
            </a:r>
            <a:endParaRPr lang="it-IT" dirty="0" smtClean="0"/>
          </a:p>
          <a:p>
            <a:pPr lvl="1"/>
            <a:r>
              <a:rPr lang="it-IT" dirty="0" smtClean="0"/>
              <a:t>Il progetto </a:t>
            </a:r>
            <a:r>
              <a:rPr lang="it-IT" dirty="0" smtClean="0"/>
              <a:t>SOAP</a:t>
            </a:r>
          </a:p>
          <a:p>
            <a:pPr lvl="1"/>
            <a:r>
              <a:rPr lang="it-IT" dirty="0" smtClean="0"/>
              <a:t>L’algoritmo</a:t>
            </a:r>
            <a:endParaRPr lang="it-IT" dirty="0" smtClean="0"/>
          </a:p>
          <a:p>
            <a:r>
              <a:rPr lang="it-IT" dirty="0" smtClean="0"/>
              <a:t>Il </a:t>
            </a:r>
            <a:r>
              <a:rPr lang="it-IT" dirty="0" err="1" smtClean="0"/>
              <a:t>versionamento</a:t>
            </a:r>
            <a:r>
              <a:rPr lang="it-IT" dirty="0" smtClean="0"/>
              <a:t> del codice è fatto tramite un account </a:t>
            </a:r>
            <a:r>
              <a:rPr lang="it-IT" dirty="0" err="1" smtClean="0"/>
              <a:t>Git</a:t>
            </a:r>
            <a:r>
              <a:rPr lang="it-IT" dirty="0" smtClean="0"/>
              <a:t> </a:t>
            </a:r>
            <a:r>
              <a:rPr lang="it-IT" dirty="0" err="1" smtClean="0"/>
              <a:t>Bitbucket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21514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TIPO DI DESIGN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L’approccio adottato </a:t>
            </a:r>
            <a:r>
              <a:rPr lang="it-IT" dirty="0" smtClean="0"/>
              <a:t>nella fase di sviluppo iniziale è </a:t>
            </a:r>
            <a:r>
              <a:rPr lang="it-IT" dirty="0" smtClean="0"/>
              <a:t>DDD (Domain </a:t>
            </a:r>
            <a:r>
              <a:rPr lang="it-IT" dirty="0" err="1" smtClean="0"/>
              <a:t>Driven</a:t>
            </a:r>
            <a:r>
              <a:rPr lang="it-IT" dirty="0" smtClean="0"/>
              <a:t> Design) perché:</a:t>
            </a:r>
          </a:p>
          <a:p>
            <a:pPr lvl="1"/>
            <a:r>
              <a:rPr lang="it-IT" dirty="0" smtClean="0"/>
              <a:t>Dovendo sviluppare degli algoritmi come parte core dell’applicazione è fondamentale concentrarsi sul dominio e sulla logica per fare in modo di poter sviluppare/migliorare in modo iterativo la logica potendo contare su un design delle informazioni </a:t>
            </a:r>
            <a:r>
              <a:rPr lang="it-IT" dirty="0" smtClean="0"/>
              <a:t>scalabile</a:t>
            </a:r>
          </a:p>
          <a:p>
            <a:r>
              <a:rPr lang="it-IT" dirty="0" smtClean="0"/>
              <a:t>In futuro, dovendo raffinare l’algoritmo e le chiamate web </a:t>
            </a:r>
            <a:r>
              <a:rPr lang="it-IT" dirty="0" err="1" smtClean="0"/>
              <a:t>services</a:t>
            </a:r>
            <a:r>
              <a:rPr lang="it-IT" dirty="0" smtClean="0"/>
              <a:t> come parte «core», l’approccio TDD (Test </a:t>
            </a:r>
            <a:r>
              <a:rPr lang="it-IT" dirty="0" err="1" smtClean="0"/>
              <a:t>Driven</a:t>
            </a:r>
            <a:r>
              <a:rPr lang="it-IT" dirty="0" smtClean="0"/>
              <a:t> Design) si presta meglio</a:t>
            </a:r>
            <a:endParaRPr lang="it-IT" dirty="0" smtClean="0"/>
          </a:p>
          <a:p>
            <a:pPr lvl="1"/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3436638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Testing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Oltre a </a:t>
            </a:r>
            <a:r>
              <a:rPr lang="it-IT" dirty="0" err="1" smtClean="0"/>
              <a:t>user</a:t>
            </a:r>
            <a:r>
              <a:rPr lang="it-IT" dirty="0" smtClean="0"/>
              <a:t> test sul pannello di controllo GUI vengono effettuati dei test di carico di chiamate web service su un piccolo server di sviluppo preso da </a:t>
            </a:r>
            <a:r>
              <a:rPr lang="it-IT" dirty="0" smtClean="0"/>
              <a:t>Aruba</a:t>
            </a:r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3525140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Prossimi passi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Beta </a:t>
            </a:r>
            <a:r>
              <a:rPr lang="it-IT" dirty="0" err="1" smtClean="0"/>
              <a:t>testing</a:t>
            </a:r>
            <a:endParaRPr lang="it-IT" dirty="0" smtClean="0"/>
          </a:p>
          <a:p>
            <a:r>
              <a:rPr lang="it-IT" dirty="0" smtClean="0"/>
              <a:t>Messa on line su un server di produzione</a:t>
            </a:r>
          </a:p>
          <a:p>
            <a:r>
              <a:rPr lang="it-IT" dirty="0" smtClean="0"/>
              <a:t>Affinamento/aggiunta degli algoritmi</a:t>
            </a:r>
          </a:p>
          <a:p>
            <a:r>
              <a:rPr lang="it-IT" dirty="0" smtClean="0"/>
              <a:t>Sicurezza dei web </a:t>
            </a:r>
            <a:r>
              <a:rPr lang="it-IT" dirty="0" err="1" smtClean="0"/>
              <a:t>services</a:t>
            </a:r>
            <a:r>
              <a:rPr lang="it-IT" dirty="0" smtClean="0"/>
              <a:t> (</a:t>
            </a:r>
            <a:r>
              <a:rPr lang="it-IT" dirty="0" err="1" smtClean="0"/>
              <a:t>basic</a:t>
            </a:r>
            <a:r>
              <a:rPr lang="it-IT" dirty="0" smtClean="0"/>
              <a:t> </a:t>
            </a:r>
            <a:r>
              <a:rPr lang="it-IT" dirty="0" err="1" smtClean="0"/>
              <a:t>authentication</a:t>
            </a:r>
            <a:r>
              <a:rPr lang="it-IT" dirty="0" smtClean="0"/>
              <a:t> per SOAP, oauth2 per </a:t>
            </a:r>
            <a:r>
              <a:rPr lang="it-IT" dirty="0" err="1" smtClean="0"/>
              <a:t>Rest</a:t>
            </a:r>
            <a:r>
              <a:rPr lang="it-IT" dirty="0" smtClean="0"/>
              <a:t>)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301124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5769</TotalTime>
  <Words>378</Words>
  <Application>Microsoft Office PowerPoint</Application>
  <PresentationFormat>Widescreen</PresentationFormat>
  <Paragraphs>44</Paragraphs>
  <Slides>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Tw Cen MT</vt:lpstr>
      <vt:lpstr>Circuito</vt:lpstr>
      <vt:lpstr>  SOFTWARE</vt:lpstr>
      <vt:lpstr>AGENDA</vt:lpstr>
      <vt:lpstr>Tecnologie utilizzate</vt:lpstr>
      <vt:lpstr>Tecnologie utilizzate</vt:lpstr>
      <vt:lpstr>TECNOLOGIE UTILIZZATE</vt:lpstr>
      <vt:lpstr>TIPO DI DESIGN</vt:lpstr>
      <vt:lpstr>Testing</vt:lpstr>
      <vt:lpstr>Prossimi passi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Acdq eNGINE</dc:title>
  <dc:creator>massimo dell'erba</dc:creator>
  <cp:lastModifiedBy>massimo dell'erba</cp:lastModifiedBy>
  <cp:revision>17</cp:revision>
  <dcterms:created xsi:type="dcterms:W3CDTF">2016-01-25T20:38:30Z</dcterms:created>
  <dcterms:modified xsi:type="dcterms:W3CDTF">2016-02-02T21:25:25Z</dcterms:modified>
</cp:coreProperties>
</file>