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2249640" y="417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2980800" y="417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2249640" y="7743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4"/>
          <p:cNvSpPr/>
          <p:nvPr/>
        </p:nvSpPr>
        <p:spPr>
          <a:xfrm>
            <a:off x="1504440" y="7743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5"/>
          <p:cNvSpPr/>
          <p:nvPr/>
        </p:nvSpPr>
        <p:spPr>
          <a:xfrm>
            <a:off x="1505160" y="417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6"/>
          <p:cNvSpPr/>
          <p:nvPr/>
        </p:nvSpPr>
        <p:spPr>
          <a:xfrm>
            <a:off x="2980800" y="7743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7"/>
          <p:cNvSpPr/>
          <p:nvPr/>
        </p:nvSpPr>
        <p:spPr>
          <a:xfrm>
            <a:off x="42120" y="223668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8"/>
          <p:cNvSpPr/>
          <p:nvPr/>
        </p:nvSpPr>
        <p:spPr>
          <a:xfrm>
            <a:off x="41760" y="296820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9"/>
          <p:cNvSpPr/>
          <p:nvPr/>
        </p:nvSpPr>
        <p:spPr>
          <a:xfrm>
            <a:off x="773640" y="296820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0"/>
          <p:cNvSpPr/>
          <p:nvPr/>
        </p:nvSpPr>
        <p:spPr>
          <a:xfrm>
            <a:off x="773280" y="223668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1"/>
          <p:cNvSpPr/>
          <p:nvPr/>
        </p:nvSpPr>
        <p:spPr>
          <a:xfrm>
            <a:off x="773280" y="15051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2"/>
          <p:cNvSpPr/>
          <p:nvPr/>
        </p:nvSpPr>
        <p:spPr>
          <a:xfrm>
            <a:off x="42120" y="15051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3"/>
          <p:cNvSpPr/>
          <p:nvPr/>
        </p:nvSpPr>
        <p:spPr>
          <a:xfrm>
            <a:off x="1505160" y="223704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4"/>
          <p:cNvSpPr/>
          <p:nvPr/>
        </p:nvSpPr>
        <p:spPr>
          <a:xfrm>
            <a:off x="1504440" y="296820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5"/>
          <p:cNvSpPr/>
          <p:nvPr/>
        </p:nvSpPr>
        <p:spPr>
          <a:xfrm>
            <a:off x="2249640" y="223704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6"/>
          <p:cNvSpPr/>
          <p:nvPr/>
        </p:nvSpPr>
        <p:spPr>
          <a:xfrm>
            <a:off x="1518480" y="150552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7"/>
          <p:cNvSpPr/>
          <p:nvPr/>
        </p:nvSpPr>
        <p:spPr>
          <a:xfrm>
            <a:off x="2249640" y="150552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8"/>
          <p:cNvSpPr/>
          <p:nvPr/>
        </p:nvSpPr>
        <p:spPr>
          <a:xfrm>
            <a:off x="2967840" y="150552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9"/>
          <p:cNvSpPr/>
          <p:nvPr/>
        </p:nvSpPr>
        <p:spPr>
          <a:xfrm>
            <a:off x="1505160" y="41760"/>
            <a:ext cx="0" cy="3657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56" name="Line 20"/>
          <p:cNvSpPr/>
          <p:nvPr/>
        </p:nvSpPr>
        <p:spPr>
          <a:xfrm>
            <a:off x="133200" y="1504800"/>
            <a:ext cx="3565800" cy="7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2971080" y="77580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2239200" y="4464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2970360" y="150732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2239560" y="150768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2239200" y="7761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3701520" y="150732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7"/>
          <p:cNvSpPr/>
          <p:nvPr/>
        </p:nvSpPr>
        <p:spPr>
          <a:xfrm>
            <a:off x="775800" y="297144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44640" y="22395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9"/>
          <p:cNvSpPr/>
          <p:nvPr/>
        </p:nvSpPr>
        <p:spPr>
          <a:xfrm>
            <a:off x="1508040" y="370260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0"/>
          <p:cNvSpPr/>
          <p:nvPr/>
        </p:nvSpPr>
        <p:spPr>
          <a:xfrm>
            <a:off x="1507320" y="297108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1"/>
          <p:cNvSpPr/>
          <p:nvPr/>
        </p:nvSpPr>
        <p:spPr>
          <a:xfrm>
            <a:off x="1507680" y="223920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12"/>
          <p:cNvSpPr/>
          <p:nvPr/>
        </p:nvSpPr>
        <p:spPr>
          <a:xfrm>
            <a:off x="776160" y="22395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3"/>
          <p:cNvSpPr/>
          <p:nvPr/>
        </p:nvSpPr>
        <p:spPr>
          <a:xfrm>
            <a:off x="2239920" y="297144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4"/>
          <p:cNvSpPr/>
          <p:nvPr/>
        </p:nvSpPr>
        <p:spPr>
          <a:xfrm>
            <a:off x="2239920" y="370260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5"/>
          <p:cNvSpPr/>
          <p:nvPr/>
        </p:nvSpPr>
        <p:spPr>
          <a:xfrm>
            <a:off x="2970720" y="297144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6"/>
          <p:cNvSpPr/>
          <p:nvPr/>
        </p:nvSpPr>
        <p:spPr>
          <a:xfrm>
            <a:off x="2239560" y="223848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7"/>
          <p:cNvSpPr/>
          <p:nvPr/>
        </p:nvSpPr>
        <p:spPr>
          <a:xfrm>
            <a:off x="2971080" y="223956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8"/>
          <p:cNvSpPr/>
          <p:nvPr/>
        </p:nvSpPr>
        <p:spPr>
          <a:xfrm>
            <a:off x="3702600" y="223956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19"/>
          <p:cNvSpPr/>
          <p:nvPr/>
        </p:nvSpPr>
        <p:spPr>
          <a:xfrm>
            <a:off x="2239200" y="44640"/>
            <a:ext cx="0" cy="43891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6" name="Line 20"/>
          <p:cNvSpPr/>
          <p:nvPr/>
        </p:nvSpPr>
        <p:spPr>
          <a:xfrm>
            <a:off x="44640" y="2239200"/>
            <a:ext cx="4388040" cy="3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7" name="Line 21"/>
          <p:cNvSpPr/>
          <p:nvPr/>
        </p:nvSpPr>
        <p:spPr>
          <a:xfrm flipV="1">
            <a:off x="365760" y="3108960"/>
            <a:ext cx="0" cy="2377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8" name="Line 22"/>
          <p:cNvSpPr/>
          <p:nvPr/>
        </p:nvSpPr>
        <p:spPr>
          <a:xfrm flipH="1">
            <a:off x="3017520" y="274320"/>
            <a:ext cx="2834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9" name="CustomShape 23"/>
          <p:cNvSpPr/>
          <p:nvPr/>
        </p:nvSpPr>
        <p:spPr>
          <a:xfrm>
            <a:off x="4206600" y="403920"/>
            <a:ext cx="4754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trike="noStrike">
                <a:latin typeface="Arial"/>
              </a:rPr>
              <a:t>Heroes at arrow locations are unsupported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043520" y="76464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4043520" y="3312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4043520" y="14961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"/>
          <p:cNvSpPr/>
          <p:nvPr/>
        </p:nvSpPr>
        <p:spPr>
          <a:xfrm>
            <a:off x="3312000" y="149616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5"/>
          <p:cNvSpPr/>
          <p:nvPr/>
        </p:nvSpPr>
        <p:spPr>
          <a:xfrm>
            <a:off x="3312000" y="76464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6"/>
          <p:cNvSpPr/>
          <p:nvPr/>
        </p:nvSpPr>
        <p:spPr>
          <a:xfrm>
            <a:off x="3312000" y="33120"/>
            <a:ext cx="731160" cy="7311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7"/>
          <p:cNvSpPr/>
          <p:nvPr/>
        </p:nvSpPr>
        <p:spPr>
          <a:xfrm>
            <a:off x="751680" y="40737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8"/>
          <p:cNvSpPr/>
          <p:nvPr/>
        </p:nvSpPr>
        <p:spPr>
          <a:xfrm>
            <a:off x="20160" y="40737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9"/>
          <p:cNvSpPr/>
          <p:nvPr/>
        </p:nvSpPr>
        <p:spPr>
          <a:xfrm>
            <a:off x="20160" y="334224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0"/>
          <p:cNvSpPr/>
          <p:nvPr/>
        </p:nvSpPr>
        <p:spPr>
          <a:xfrm>
            <a:off x="1475280" y="407376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1"/>
          <p:cNvSpPr/>
          <p:nvPr/>
        </p:nvSpPr>
        <p:spPr>
          <a:xfrm>
            <a:off x="1483200" y="334224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2"/>
          <p:cNvSpPr/>
          <p:nvPr/>
        </p:nvSpPr>
        <p:spPr>
          <a:xfrm>
            <a:off x="751680" y="3342240"/>
            <a:ext cx="731160" cy="731160"/>
          </a:xfrm>
          <a:prstGeom prst="ellipse">
            <a:avLst/>
          </a:prstGeom>
          <a:solidFill>
            <a:srgbClr val="c5000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3"/>
          <p:cNvSpPr/>
          <p:nvPr/>
        </p:nvSpPr>
        <p:spPr>
          <a:xfrm>
            <a:off x="2214720" y="297648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4"/>
          <p:cNvSpPr/>
          <p:nvPr/>
        </p:nvSpPr>
        <p:spPr>
          <a:xfrm>
            <a:off x="2214720" y="370800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15"/>
          <p:cNvSpPr/>
          <p:nvPr/>
        </p:nvSpPr>
        <p:spPr>
          <a:xfrm>
            <a:off x="2214720" y="224496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6"/>
          <p:cNvSpPr/>
          <p:nvPr/>
        </p:nvSpPr>
        <p:spPr>
          <a:xfrm>
            <a:off x="3677760" y="224496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7"/>
          <p:cNvSpPr/>
          <p:nvPr/>
        </p:nvSpPr>
        <p:spPr>
          <a:xfrm>
            <a:off x="2946240" y="224496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8"/>
          <p:cNvSpPr/>
          <p:nvPr/>
        </p:nvSpPr>
        <p:spPr>
          <a:xfrm>
            <a:off x="2946240" y="2976480"/>
            <a:ext cx="731160" cy="731160"/>
          </a:xfrm>
          <a:prstGeom prst="ellipse">
            <a:avLst/>
          </a:prstGeom>
          <a:solidFill>
            <a:srgbClr val="ffd32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19"/>
          <p:cNvSpPr/>
          <p:nvPr/>
        </p:nvSpPr>
        <p:spPr>
          <a:xfrm>
            <a:off x="477360" y="2244960"/>
            <a:ext cx="4297680" cy="0"/>
          </a:xfrm>
          <a:prstGeom prst="line">
            <a:avLst/>
          </a:prstGeom>
          <a:ln w="18360">
            <a:solidFill>
              <a:srgbClr val="ff00cc"/>
            </a:solidFill>
            <a:round/>
          </a:ln>
        </p:spPr>
      </p:sp>
      <p:sp>
        <p:nvSpPr>
          <p:cNvPr id="99" name="CustomShape 20"/>
          <p:cNvSpPr/>
          <p:nvPr/>
        </p:nvSpPr>
        <p:spPr>
          <a:xfrm>
            <a:off x="20160" y="2244960"/>
            <a:ext cx="1096920" cy="1096920"/>
          </a:xfrm>
          <a:prstGeom prst="rect">
            <a:avLst/>
          </a:prstGeom>
          <a:solidFill>
            <a:srgbClr val="579d1c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1"/>
          <p:cNvSpPr/>
          <p:nvPr/>
        </p:nvSpPr>
        <p:spPr>
          <a:xfrm>
            <a:off x="1109520" y="2244960"/>
            <a:ext cx="1096920" cy="1096920"/>
          </a:xfrm>
          <a:prstGeom prst="rect">
            <a:avLst/>
          </a:prstGeom>
          <a:solidFill>
            <a:srgbClr val="579d1c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2"/>
          <p:cNvSpPr/>
          <p:nvPr/>
        </p:nvSpPr>
        <p:spPr>
          <a:xfrm>
            <a:off x="2206800" y="1130400"/>
            <a:ext cx="1096920" cy="1096920"/>
          </a:xfrm>
          <a:prstGeom prst="rect">
            <a:avLst/>
          </a:prstGeom>
          <a:solidFill>
            <a:srgbClr val="579d1c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3"/>
          <p:cNvSpPr/>
          <p:nvPr/>
        </p:nvSpPr>
        <p:spPr>
          <a:xfrm>
            <a:off x="2206800" y="14400"/>
            <a:ext cx="1096920" cy="1096920"/>
          </a:xfrm>
          <a:prstGeom prst="rect">
            <a:avLst/>
          </a:prstGeom>
          <a:solidFill>
            <a:srgbClr val="579d1c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24"/>
          <p:cNvSpPr/>
          <p:nvPr/>
        </p:nvSpPr>
        <p:spPr>
          <a:xfrm>
            <a:off x="2206800" y="610920"/>
            <a:ext cx="0" cy="4389120"/>
          </a:xfrm>
          <a:prstGeom prst="line">
            <a:avLst/>
          </a:prstGeom>
          <a:ln w="18360">
            <a:solidFill>
              <a:srgbClr val="ff00cc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Application>LibreOffice/4.4.3.2$Linux_X86_64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2016-11-23T22:42:41Z</dcterms:created>
  <dc:creator>Anthon DuPont</dc:creator>
  <dc:language>en-US</dc:language>
  <cp:lastModifiedBy>Anthon DuPont</cp:lastModifiedBy>
  <dcterms:modified xsi:type="dcterms:W3CDTF">2016-11-23T23:29:51Z</dcterms:modified>
  <cp:revision>4</cp:revision>
</cp:coreProperties>
</file>