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CDBC-7BA5-46DF-95B9-19A0FAFE2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B57C9-9E15-4FC8-BC50-508AABB86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D606-3BC4-42D0-8AD4-AA0DA782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B95-83DC-4476-A9A3-A45F79CC1F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8A57-5FDB-47A4-9BD0-98AB5ABA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C7DC-0DD0-4544-AD12-9CD01569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9ADA-AD2B-4B51-B074-DFDCDF3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D979-704F-41E8-B724-43C690F6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EE642-C1F5-41C6-A8C9-3ACE086F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857E-65E8-4B4D-AE19-7265AE8D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B95-83DC-4476-A9A3-A45F79CC1F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47DB-BA63-4889-9028-922C4684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207D-B770-4D16-B767-51E2ECF1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9ADA-AD2B-4B51-B074-DFDCDF3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CED00-C0C3-4C9E-ADFB-88014ED68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E2DF4-3889-494D-97B3-BA65DE851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280A-2DE2-416B-AD06-B968DAF8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B95-83DC-4476-A9A3-A45F79CC1F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EFF3B-EC2C-4D3E-8E33-D379E04A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89988-EB64-4314-9A4F-7CE029EB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9ADA-AD2B-4B51-B074-DFDCDF3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9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B24E-B7FB-4815-9754-3D3A95F2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B071-38F2-4323-ADEE-4F5D0C7D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D2B22-066A-40B4-8DB3-ACC7922B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B95-83DC-4476-A9A3-A45F79CC1F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78EC-2CF1-4D06-B2B1-83CB7273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CFC43-5ED4-4082-9B50-A57F6C25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9ADA-AD2B-4B51-B074-DFDCDF3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5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C0D3-DE15-42BE-97F5-90CAA0EB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8CB76-CB54-465C-A939-A576D4522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00437-1C47-4B4C-ACCF-629A929A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B95-83DC-4476-A9A3-A45F79CC1F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E581C-F3B5-49E0-B46E-3D36801C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67D6-3A47-44C5-B0B0-03119C4B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9ADA-AD2B-4B51-B074-DFDCDF3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8D2B-0E51-43FF-A557-692631BC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7D33-C6DF-4620-98FA-E9D3A1C00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D9DF4-8536-4F64-A657-9C6F7EDFE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AD970-C303-4562-BEC3-7A029386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B95-83DC-4476-A9A3-A45F79CC1F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B9366-7CD5-41D0-9A6D-22AB417F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73B15-5B9B-4254-A655-425C0DF1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9ADA-AD2B-4B51-B074-DFDCDF3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578B-EEA0-4E50-9C92-DA70E770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7BA76-717F-4F0E-95EE-666655DE9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571DA-2EC6-4FDA-A11D-D85D5612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D200B-C62B-46D8-BE5C-9C4D35430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374EB-8C89-4EB2-B925-AC4317601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6710F-60F0-4D3D-A6CF-F92ED99D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B95-83DC-4476-A9A3-A45F79CC1F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8A64B-8492-4027-B9AA-4709FC1A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4E8EC-937D-48E8-B681-B33D7722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9ADA-AD2B-4B51-B074-DFDCDF3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1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3451-F3A8-4A01-9A35-E0A4F7E0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35B2E-345A-462A-8EE9-9AB41D60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B95-83DC-4476-A9A3-A45F79CC1F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1B914-20F7-43A9-8D2E-4218A23C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A6FDE-4513-4D0F-A2EB-819968CB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9ADA-AD2B-4B51-B074-DFDCDF3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4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E13A8-860B-42EB-8008-EAB42B49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B95-83DC-4476-A9A3-A45F79CC1F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5B19D-ACCB-4829-920C-B6C2CDA7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DE542-C2E4-4B78-A646-7B3C80E2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9ADA-AD2B-4B51-B074-DFDCDF3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A37-9381-488B-B62A-7EBCBF64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2CEC-66D6-4E84-9362-88C70BA1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068DD-0F77-415A-8507-0190CE222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AA028-B686-4B50-BE6E-B4D2852A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B95-83DC-4476-A9A3-A45F79CC1F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1FAB3-5551-4E32-9A15-C3AC4BCF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36A91-34E2-4F2F-A9C7-6BF8387E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9ADA-AD2B-4B51-B074-DFDCDF3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B7B1-AFDE-4143-B2EE-E4EB8216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B7CF4-BD11-409F-9C93-E42A97B61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235CA-565B-4808-803A-6D881A558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C4553-087F-4CD6-9AF3-93A12C35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B95-83DC-4476-A9A3-A45F79CC1F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B276B-7961-4B01-B5BA-FCDA9FBA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42A7A-A1DA-4BE7-8CE1-3EE1AE06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9ADA-AD2B-4B51-B074-DFDCDF3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0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427ED-A16B-4A1B-A8E9-5F4C19E1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C99FF-1558-41BC-9877-B00AC4297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29E0F-1ABE-4E49-888E-CAE505657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FB95-83DC-4476-A9A3-A45F79CC1F0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0C90B-F5B3-4058-B475-8BBBDBE88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A58A-AA36-4D97-A2A6-1BF3A91CF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9ADA-AD2B-4B51-B074-DFDCDF30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7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9949082" y="992415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Network: </a:t>
            </a:r>
            <a:r>
              <a:rPr lang="en-US" sz="800" b="1" dirty="0"/>
              <a:t>172.17.30.x</a:t>
            </a: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991829" y="26501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PXE WEKA/VAST Logical Network Diagram </a:t>
            </a:r>
            <a:br>
              <a:rPr lang="en-US" sz="2400" dirty="0"/>
            </a:br>
            <a:endParaRPr lang="en-US" sz="2400" dirty="0"/>
          </a:p>
        </p:txBody>
      </p:sp>
      <p:cxnSp>
        <p:nvCxnSpPr>
          <p:cNvPr id="75" name="Straight Connector 74"/>
          <p:cNvCxnSpPr>
            <a:cxnSpLocks/>
          </p:cNvCxnSpPr>
          <p:nvPr/>
        </p:nvCxnSpPr>
        <p:spPr>
          <a:xfrm flipH="1" flipV="1">
            <a:off x="873104" y="1203507"/>
            <a:ext cx="10288119" cy="3449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6" name="Rectangle: Rounded Corners 85"/>
          <p:cNvSpPr/>
          <p:nvPr/>
        </p:nvSpPr>
        <p:spPr>
          <a:xfrm>
            <a:off x="11161223" y="1105022"/>
            <a:ext cx="795867" cy="228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VPN1</a:t>
            </a:r>
          </a:p>
        </p:txBody>
      </p:sp>
      <p:cxnSp>
        <p:nvCxnSpPr>
          <p:cNvPr id="77" name="Straight Connector 76"/>
          <p:cNvCxnSpPr>
            <a:cxnSpLocks/>
            <a:stCxn id="122" idx="0"/>
          </p:cNvCxnSpPr>
          <p:nvPr/>
        </p:nvCxnSpPr>
        <p:spPr>
          <a:xfrm flipV="1">
            <a:off x="5441467" y="1203507"/>
            <a:ext cx="0" cy="118398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0946921" y="3045126"/>
            <a:ext cx="1010169" cy="5865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1G/10G</a:t>
            </a:r>
          </a:p>
          <a:p>
            <a:pPr algn="ctr"/>
            <a:r>
              <a:rPr lang="en-US" sz="1000" dirty="0"/>
              <a:t>Ethernet RJ45 SWITCH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102800" y="2387487"/>
            <a:ext cx="677334" cy="313267"/>
          </a:xfrm>
          <a:prstGeom prst="rect">
            <a:avLst/>
          </a:prstGeom>
          <a:ln w="3810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PXE server</a:t>
            </a:r>
          </a:p>
        </p:txBody>
      </p:sp>
      <p:cxnSp>
        <p:nvCxnSpPr>
          <p:cNvPr id="128" name="Straight Connector 127"/>
          <p:cNvCxnSpPr>
            <a:cxnSpLocks/>
            <a:stCxn id="55" idx="1"/>
          </p:cNvCxnSpPr>
          <p:nvPr/>
        </p:nvCxnSpPr>
        <p:spPr>
          <a:xfrm flipH="1">
            <a:off x="4438096" y="3338424"/>
            <a:ext cx="6508825" cy="1418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32" name="Straight Connector 131"/>
          <p:cNvCxnSpPr>
            <a:cxnSpLocks/>
          </p:cNvCxnSpPr>
          <p:nvPr/>
        </p:nvCxnSpPr>
        <p:spPr>
          <a:xfrm flipV="1">
            <a:off x="5453043" y="2706897"/>
            <a:ext cx="0" cy="63236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1CEEBA0-CAE2-424D-98B5-CFB273986001}"/>
              </a:ext>
            </a:extLst>
          </p:cNvPr>
          <p:cNvSpPr txBox="1"/>
          <p:nvPr/>
        </p:nvSpPr>
        <p:spPr>
          <a:xfrm>
            <a:off x="5268270" y="3713566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IP: 192.168.3.xx/24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1CEEBA0-CAE2-424D-98B5-CFB273986001}"/>
              </a:ext>
            </a:extLst>
          </p:cNvPr>
          <p:cNvSpPr txBox="1"/>
          <p:nvPr/>
        </p:nvSpPr>
        <p:spPr>
          <a:xfrm>
            <a:off x="3828224" y="3704516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IP: 192.168.3.xx/24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435B26C-B0E9-483E-8B65-B8CB33E41A70}"/>
              </a:ext>
            </a:extLst>
          </p:cNvPr>
          <p:cNvGrpSpPr/>
          <p:nvPr/>
        </p:nvGrpSpPr>
        <p:grpSpPr>
          <a:xfrm>
            <a:off x="4398156" y="3873846"/>
            <a:ext cx="737101" cy="373952"/>
            <a:chOff x="4617092" y="4330367"/>
            <a:chExt cx="737101" cy="373952"/>
          </a:xfrm>
        </p:grpSpPr>
        <p:sp>
          <p:nvSpPr>
            <p:cNvPr id="123" name="Rectangle 122"/>
            <p:cNvSpPr/>
            <p:nvPr/>
          </p:nvSpPr>
          <p:spPr>
            <a:xfrm>
              <a:off x="4676859" y="4391052"/>
              <a:ext cx="677334" cy="3132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HUT1</a:t>
              </a:r>
            </a:p>
          </p:txBody>
        </p:sp>
        <p:sp>
          <p:nvSpPr>
            <p:cNvPr id="173" name="Isosceles Triangle 172"/>
            <p:cNvSpPr/>
            <p:nvPr/>
          </p:nvSpPr>
          <p:spPr>
            <a:xfrm rot="18885909">
              <a:off x="4617807" y="4379840"/>
              <a:ext cx="212150" cy="113204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617092" y="4354838"/>
              <a:ext cx="1744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1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687F280-ABD6-4986-9BC4-46D04A1D6FBF}"/>
              </a:ext>
            </a:extLst>
          </p:cNvPr>
          <p:cNvSpPr/>
          <p:nvPr/>
        </p:nvSpPr>
        <p:spPr>
          <a:xfrm>
            <a:off x="3781132" y="2187995"/>
            <a:ext cx="4181049" cy="2388859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D7F6EC2-349F-45F3-9BEB-37548127D325}"/>
              </a:ext>
            </a:extLst>
          </p:cNvPr>
          <p:cNvGrpSpPr/>
          <p:nvPr/>
        </p:nvGrpSpPr>
        <p:grpSpPr>
          <a:xfrm>
            <a:off x="5802787" y="3852962"/>
            <a:ext cx="737101" cy="373952"/>
            <a:chOff x="3521717" y="5354023"/>
            <a:chExt cx="737101" cy="373952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298304E-D069-428D-BEA5-E06B0EA0A5A4}"/>
                </a:ext>
              </a:extLst>
            </p:cNvPr>
            <p:cNvSpPr/>
            <p:nvPr/>
          </p:nvSpPr>
          <p:spPr>
            <a:xfrm>
              <a:off x="3581484" y="5414708"/>
              <a:ext cx="677334" cy="3132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HUT2</a:t>
              </a:r>
            </a:p>
          </p:txBody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47343722-B3C3-4F77-A3A3-6C5DB497F9E4}"/>
                </a:ext>
              </a:extLst>
            </p:cNvPr>
            <p:cNvSpPr/>
            <p:nvPr/>
          </p:nvSpPr>
          <p:spPr>
            <a:xfrm rot="18885909">
              <a:off x="3522432" y="5403496"/>
              <a:ext cx="212150" cy="113204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A58387C-7412-466D-AA3A-6611ED7C6E37}"/>
                </a:ext>
              </a:extLst>
            </p:cNvPr>
            <p:cNvSpPr txBox="1"/>
            <p:nvPr/>
          </p:nvSpPr>
          <p:spPr>
            <a:xfrm>
              <a:off x="3521717" y="5378494"/>
              <a:ext cx="1744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2</a:t>
              </a:r>
            </a:p>
          </p:txBody>
        </p:sp>
      </p:grpSp>
      <p:sp>
        <p:nvSpPr>
          <p:cNvPr id="189" name="Rectangle: Rounded Corners 4">
            <a:extLst>
              <a:ext uri="{FF2B5EF4-FFF2-40B4-BE49-F238E27FC236}">
                <a16:creationId xmlns:a16="http://schemas.microsoft.com/office/drawing/2014/main" id="{1DB994B2-3EAA-4EBC-A228-F058680516E3}"/>
              </a:ext>
            </a:extLst>
          </p:cNvPr>
          <p:cNvSpPr/>
          <p:nvPr/>
        </p:nvSpPr>
        <p:spPr>
          <a:xfrm>
            <a:off x="3803935" y="2213799"/>
            <a:ext cx="767892" cy="2886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Rocky 8.10 Env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76626A5-E152-4DD5-A96D-947C66D38F64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4796590" y="3347975"/>
            <a:ext cx="1768" cy="58655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ECA9A36-DFB9-42A3-A3B5-D72BA175B74B}"/>
              </a:ext>
            </a:extLst>
          </p:cNvPr>
          <p:cNvCxnSpPr>
            <a:cxnSpLocks/>
            <a:stCxn id="186" idx="0"/>
          </p:cNvCxnSpPr>
          <p:nvPr/>
        </p:nvCxnSpPr>
        <p:spPr>
          <a:xfrm flipV="1">
            <a:off x="6201221" y="3347975"/>
            <a:ext cx="0" cy="56567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99" y="4899536"/>
            <a:ext cx="2828925" cy="3048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8095D5A-C66B-3034-41B9-66E86AA9DA39}"/>
              </a:ext>
            </a:extLst>
          </p:cNvPr>
          <p:cNvGrpSpPr/>
          <p:nvPr/>
        </p:nvGrpSpPr>
        <p:grpSpPr>
          <a:xfrm>
            <a:off x="7876669" y="5157686"/>
            <a:ext cx="2309222" cy="575790"/>
            <a:chOff x="8282111" y="5147498"/>
            <a:chExt cx="2309222" cy="575790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1822" y="5437538"/>
              <a:ext cx="2209800" cy="285750"/>
            </a:xfrm>
            <a:prstGeom prst="rect">
              <a:avLst/>
            </a:prstGeom>
          </p:spPr>
        </p:pic>
        <p:sp>
          <p:nvSpPr>
            <p:cNvPr id="240" name="TextBox 239"/>
            <p:cNvSpPr txBox="1"/>
            <p:nvPr/>
          </p:nvSpPr>
          <p:spPr>
            <a:xfrm>
              <a:off x="8282111" y="5147498"/>
              <a:ext cx="2309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HUT (Host Under Test)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B7463C-9638-6AE5-D556-2F0BA228CB9F}"/>
              </a:ext>
            </a:extLst>
          </p:cNvPr>
          <p:cNvGrpSpPr/>
          <p:nvPr/>
        </p:nvGrpSpPr>
        <p:grpSpPr>
          <a:xfrm>
            <a:off x="2670812" y="5163673"/>
            <a:ext cx="2209800" cy="586622"/>
            <a:chOff x="293423" y="5345913"/>
            <a:chExt cx="2209800" cy="586622"/>
          </a:xfrm>
        </p:grpSpPr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423" y="5646785"/>
              <a:ext cx="2209800" cy="285750"/>
            </a:xfrm>
            <a:prstGeom prst="rect">
              <a:avLst/>
            </a:prstGeom>
          </p:spPr>
        </p:pic>
        <p:sp>
          <p:nvSpPr>
            <p:cNvPr id="239" name="TextBox 238"/>
            <p:cNvSpPr txBox="1"/>
            <p:nvPr/>
          </p:nvSpPr>
          <p:spPr>
            <a:xfrm>
              <a:off x="293423" y="5345913"/>
              <a:ext cx="1207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PXE Server</a:t>
              </a:r>
            </a:p>
          </p:txBody>
        </p:sp>
      </p:grpSp>
      <p:sp>
        <p:nvSpPr>
          <p:cNvPr id="373" name="Rectangle 372"/>
          <p:cNvSpPr/>
          <p:nvPr/>
        </p:nvSpPr>
        <p:spPr>
          <a:xfrm>
            <a:off x="1314627" y="6301842"/>
            <a:ext cx="192675" cy="1027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/>
          <p:cNvSpPr txBox="1"/>
          <p:nvPr/>
        </p:nvSpPr>
        <p:spPr>
          <a:xfrm>
            <a:off x="5716735" y="4625185"/>
            <a:ext cx="2004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1G/10G RJ45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5800C-6A92-9C5A-7DB4-DB1C63FE0B77}"/>
              </a:ext>
            </a:extLst>
          </p:cNvPr>
          <p:cNvSpPr txBox="1"/>
          <p:nvPr/>
        </p:nvSpPr>
        <p:spPr>
          <a:xfrm>
            <a:off x="5441467" y="1822331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eno1 = 172.31.0.xx/16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1648D-9352-A149-D8A5-98E56FB646A9}"/>
              </a:ext>
            </a:extLst>
          </p:cNvPr>
          <p:cNvSpPr txBox="1"/>
          <p:nvPr/>
        </p:nvSpPr>
        <p:spPr>
          <a:xfrm>
            <a:off x="5539249" y="2630967"/>
            <a:ext cx="260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eno2 = 192.168.3.2/24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E718DD-0F60-A0F6-0F26-70AD8FA510BA}"/>
              </a:ext>
            </a:extLst>
          </p:cNvPr>
          <p:cNvCxnSpPr>
            <a:cxnSpLocks/>
          </p:cNvCxnSpPr>
          <p:nvPr/>
        </p:nvCxnSpPr>
        <p:spPr>
          <a:xfrm flipV="1">
            <a:off x="7270400" y="3327091"/>
            <a:ext cx="1768" cy="58655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27E129E-4A2D-3C3A-FC64-144E41DE9373}"/>
              </a:ext>
            </a:extLst>
          </p:cNvPr>
          <p:cNvSpPr/>
          <p:nvPr/>
        </p:nvSpPr>
        <p:spPr>
          <a:xfrm>
            <a:off x="6426679" y="3502325"/>
            <a:ext cx="577967" cy="3755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CB1B63-A8FC-C9E8-35E8-737D66E1534B}"/>
              </a:ext>
            </a:extLst>
          </p:cNvPr>
          <p:cNvGrpSpPr/>
          <p:nvPr/>
        </p:nvGrpSpPr>
        <p:grpSpPr>
          <a:xfrm>
            <a:off x="6862142" y="3852962"/>
            <a:ext cx="737101" cy="373952"/>
            <a:chOff x="3521717" y="5354023"/>
            <a:chExt cx="737101" cy="3739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BDE6E3-2D2C-9F6A-DD9E-8B92272425EC}"/>
                </a:ext>
              </a:extLst>
            </p:cNvPr>
            <p:cNvSpPr/>
            <p:nvPr/>
          </p:nvSpPr>
          <p:spPr>
            <a:xfrm>
              <a:off x="3581484" y="5414708"/>
              <a:ext cx="677334" cy="3132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HUT[xx]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A3F7C1F-C670-2DC6-9680-6F30558BF2BC}"/>
                </a:ext>
              </a:extLst>
            </p:cNvPr>
            <p:cNvSpPr/>
            <p:nvPr/>
          </p:nvSpPr>
          <p:spPr>
            <a:xfrm rot="18885909">
              <a:off x="3522432" y="5403496"/>
              <a:ext cx="212150" cy="113204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CC12BA-7301-2E36-6EA0-894080E4FD0E}"/>
                </a:ext>
              </a:extLst>
            </p:cNvPr>
            <p:cNvSpPr txBox="1"/>
            <p:nvPr/>
          </p:nvSpPr>
          <p:spPr>
            <a:xfrm>
              <a:off x="3521717" y="5378494"/>
              <a:ext cx="1744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n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05AC6F-45ED-508D-B34B-AF00CD1EA147}"/>
              </a:ext>
            </a:extLst>
          </p:cNvPr>
          <p:cNvCxnSpPr/>
          <p:nvPr/>
        </p:nvCxnSpPr>
        <p:spPr>
          <a:xfrm>
            <a:off x="3648974" y="5670706"/>
            <a:ext cx="0" cy="31602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F89844-B762-9DED-6B4E-C568B50E6D44}"/>
              </a:ext>
            </a:extLst>
          </p:cNvPr>
          <p:cNvCxnSpPr>
            <a:cxnSpLocks/>
          </p:cNvCxnSpPr>
          <p:nvPr/>
        </p:nvCxnSpPr>
        <p:spPr>
          <a:xfrm>
            <a:off x="3648974" y="5986732"/>
            <a:ext cx="1619296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9B5C0E-64EC-6600-6600-FA23A6878B0B}"/>
              </a:ext>
            </a:extLst>
          </p:cNvPr>
          <p:cNvCxnSpPr/>
          <p:nvPr/>
        </p:nvCxnSpPr>
        <p:spPr>
          <a:xfrm flipV="1">
            <a:off x="5268270" y="5163673"/>
            <a:ext cx="0" cy="81443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0CCFD0E-9045-7693-917D-6A9793981F2B}"/>
              </a:ext>
            </a:extLst>
          </p:cNvPr>
          <p:cNvSpPr txBox="1"/>
          <p:nvPr/>
        </p:nvSpPr>
        <p:spPr>
          <a:xfrm>
            <a:off x="3682157" y="565449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LAN2 (eno2)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968F6BD-771B-3B62-11E5-4E7922AE2365}"/>
              </a:ext>
            </a:extLst>
          </p:cNvPr>
          <p:cNvCxnSpPr>
            <a:cxnSpLocks/>
          </p:cNvCxnSpPr>
          <p:nvPr/>
        </p:nvCxnSpPr>
        <p:spPr>
          <a:xfrm>
            <a:off x="8829964" y="5607420"/>
            <a:ext cx="0" cy="37931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8D734F1-5E00-8818-70EF-FAAF776C4760}"/>
              </a:ext>
            </a:extLst>
          </p:cNvPr>
          <p:cNvCxnSpPr>
            <a:cxnSpLocks/>
          </p:cNvCxnSpPr>
          <p:nvPr/>
        </p:nvCxnSpPr>
        <p:spPr>
          <a:xfrm flipH="1">
            <a:off x="6096000" y="5986732"/>
            <a:ext cx="273396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8EE9D5-39CE-A790-9015-A8CD66A871E7}"/>
              </a:ext>
            </a:extLst>
          </p:cNvPr>
          <p:cNvCxnSpPr>
            <a:cxnSpLocks/>
          </p:cNvCxnSpPr>
          <p:nvPr/>
        </p:nvCxnSpPr>
        <p:spPr>
          <a:xfrm flipV="1">
            <a:off x="6096000" y="5051936"/>
            <a:ext cx="0" cy="93479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D6C0771-A7E8-C7B4-A590-2E0C56F33195}"/>
              </a:ext>
            </a:extLst>
          </p:cNvPr>
          <p:cNvSpPr txBox="1"/>
          <p:nvPr/>
        </p:nvSpPr>
        <p:spPr>
          <a:xfrm>
            <a:off x="8853525" y="5680919"/>
            <a:ext cx="219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LAN1 (Ethernet Port) </a:t>
            </a:r>
          </a:p>
        </p:txBody>
      </p:sp>
    </p:spTree>
    <p:extLst>
      <p:ext uri="{BB962C8B-B14F-4D97-AF65-F5344CB8AC3E}">
        <p14:creationId xmlns:p14="http://schemas.microsoft.com/office/powerpoint/2010/main" val="133405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80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PXE WEKA/VAST Logical Network Diagram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Network Diagram (Test Environment)</dc:title>
  <dc:creator>acduroy</dc:creator>
  <cp:lastModifiedBy>Alec Duroy (Product Office)</cp:lastModifiedBy>
  <cp:revision>59</cp:revision>
  <cp:lastPrinted>2020-03-09T23:50:13Z</cp:lastPrinted>
  <dcterms:created xsi:type="dcterms:W3CDTF">2020-03-06T03:50:36Z</dcterms:created>
  <dcterms:modified xsi:type="dcterms:W3CDTF">2025-06-03T23:12:04Z</dcterms:modified>
</cp:coreProperties>
</file>