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68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0" r:id="rId27"/>
    <p:sldId id="269" r:id="rId28"/>
    <p:sldId id="271" r:id="rId29"/>
    <p:sldId id="272" r:id="rId30"/>
    <p:sldId id="273" r:id="rId31"/>
    <p:sldId id="27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4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8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52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2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4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4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4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8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9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1427F0-0E67-40CF-9D34-CDA978B9A114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41FB8C-055E-49A6-92D5-FC46D9E1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HCI</a:t>
            </a:r>
            <a:r>
              <a:rPr lang="zh-CN" altLang="en-US" dirty="0"/>
              <a:t>第四次作业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——1751130 1751576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9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关键任务</a:t>
            </a:r>
            <a:r>
              <a:rPr lang="zh-CN" altLang="en-US" b="1" dirty="0"/>
              <a:t>执行</a:t>
            </a:r>
            <a:r>
              <a:rPr lang="zh-CN" altLang="zh-CN" b="1" dirty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126974"/>
            <a:ext cx="10363826" cy="3664225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查看课表（学生）——开学不久，同学们还记不住上课时间，因此每次都要打开相册进行查找，很不方便，他们迫切想要一个方便的软件，能够打开立即展示今天的课程。</a:t>
            </a:r>
          </a:p>
          <a:p>
            <a:r>
              <a:rPr lang="zh-CN" altLang="zh-CN" dirty="0"/>
              <a:t>接受查看学院、学校消息（学生、教师）——学校校园网维护暂时只能通过局域网访问，学生和老师都需要尽快知道这个消息。</a:t>
            </a:r>
          </a:p>
          <a:p>
            <a:r>
              <a:rPr lang="zh-CN" altLang="zh-CN" dirty="0"/>
              <a:t>联系其他学生、教师（学生、教师）——有重要的事情需要询问其他人，但是没有微信联系方式，需要通过搜索校内所有人来联系。</a:t>
            </a:r>
          </a:p>
          <a:p>
            <a:r>
              <a:rPr lang="zh-CN" altLang="zh-CN" dirty="0"/>
              <a:t>发送课程通知（教师）——下节课做实验但是老师忘记通知了，需要方便地通知所有学生。</a:t>
            </a:r>
          </a:p>
          <a:p>
            <a:r>
              <a:rPr lang="zh-CN" altLang="zh-CN" dirty="0"/>
              <a:t>电费缴费（学生）——同学们正在熬夜复习明天的考试，而寝室突然断电了，需要有快速充电费的方式，放在连接学校服务器的应用上是最快、最方便的。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21645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136368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40604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202319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398800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129677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25940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205813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9649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 角色设定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       一个校园辅助软件自然是面向校内人员的，那么主要的学生和教师必定在其中，并且其需求容易理解。此外，学校的后勤人员（如发送通知消息的学校管理员）也需要一个软件进行辅助工作。</a:t>
            </a:r>
          </a:p>
        </p:txBody>
      </p:sp>
    </p:spTree>
    <p:extLst>
      <p:ext uri="{BB962C8B-B14F-4D97-AF65-F5344CB8AC3E}">
        <p14:creationId xmlns:p14="http://schemas.microsoft.com/office/powerpoint/2010/main" val="167172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328563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394147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34015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293795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424042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卡片用例模型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91" y="2366963"/>
            <a:ext cx="5844818" cy="3424237"/>
          </a:xfrm>
        </p:spPr>
      </p:pic>
    </p:spTree>
    <p:extLst>
      <p:ext uri="{BB962C8B-B14F-4D97-AF65-F5344CB8AC3E}">
        <p14:creationId xmlns:p14="http://schemas.microsoft.com/office/powerpoint/2010/main" val="49917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 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系统的操作环境</a:t>
            </a:r>
          </a:p>
          <a:p>
            <a:r>
              <a:rPr lang="zh-CN" altLang="zh-CN" dirty="0"/>
              <a:t>安卓和</a:t>
            </a:r>
            <a:r>
              <a:rPr lang="en-US" altLang="zh-CN" dirty="0"/>
              <a:t>IOS</a:t>
            </a:r>
            <a:r>
              <a:rPr lang="zh-CN" altLang="zh-CN" dirty="0"/>
              <a:t>系统</a:t>
            </a:r>
          </a:p>
          <a:p>
            <a:r>
              <a:rPr lang="zh-CN" altLang="zh-CN" b="1" dirty="0"/>
              <a:t>风格设计</a:t>
            </a:r>
          </a:p>
          <a:p>
            <a:r>
              <a:rPr lang="zh-CN" altLang="zh-CN" dirty="0"/>
              <a:t>使用简单风格，常见的切换页面的方式符合许多人的使用习惯。顶栏和底栏图标风格使用简洁的黑白圆角图标，应用页使用具体明确的图标。卡片和展示条全部使用柔和的阴影来过渡。布局为四个主页面，进入主页面后分为必要的子页面，较为清楚且切换方便。配色使用白色和蓝色，富有理性色彩。</a:t>
            </a:r>
          </a:p>
        </p:txBody>
      </p:sp>
    </p:spTree>
    <p:extLst>
      <p:ext uri="{BB962C8B-B14F-4D97-AF65-F5344CB8AC3E}">
        <p14:creationId xmlns:p14="http://schemas.microsoft.com/office/powerpoint/2010/main" val="370145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原型界面生成</a:t>
            </a:r>
            <a:endParaRPr lang="zh-CN" altLang="en-US" dirty="0"/>
          </a:p>
        </p:txBody>
      </p:sp>
      <p:pic>
        <p:nvPicPr>
          <p:cNvPr id="4" name="图片 3" descr="C:\Users\wzpy\Desktop\hci原型页面\hci原型页面\页面逻辑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3171" y="2367092"/>
            <a:ext cx="5759450" cy="323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35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038147" cy="1596177"/>
          </a:xfrm>
        </p:spPr>
        <p:txBody>
          <a:bodyPr/>
          <a:lstStyle/>
          <a:p>
            <a:r>
              <a:rPr lang="zh-CN" altLang="en-US" dirty="0"/>
              <a:t>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原型界面生成</a:t>
            </a:r>
            <a:endParaRPr lang="zh-CN" altLang="en-US" dirty="0"/>
          </a:p>
        </p:txBody>
      </p:sp>
      <p:pic>
        <p:nvPicPr>
          <p:cNvPr id="5" name="图片 4" descr="C:\Users\wzpy\Desktop\hci原型页面\hci原型页面\1@主页@3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554" y="618517"/>
            <a:ext cx="2723564" cy="590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C:\Users\wzpy\Desktop\hci原型页面\hci原型页面\2@应用@3x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762" y="618517"/>
            <a:ext cx="2722716" cy="589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65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107721" cy="1596177"/>
          </a:xfrm>
        </p:spPr>
        <p:txBody>
          <a:bodyPr/>
          <a:lstStyle/>
          <a:p>
            <a:r>
              <a:rPr lang="zh-CN" altLang="en-US" dirty="0"/>
              <a:t>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原型界面生成</a:t>
            </a:r>
            <a:endParaRPr lang="zh-CN" altLang="en-US" dirty="0"/>
          </a:p>
        </p:txBody>
      </p:sp>
      <p:pic>
        <p:nvPicPr>
          <p:cNvPr id="5" name="图片 4" descr="C:\Users\wzpy\Desktop\hci原型页面\hci原型页面\3@消息@3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241" y="336198"/>
            <a:ext cx="2921659" cy="633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C:\Users\wzpy\Desktop\hci原型页面\hci原型页面\4@个人页面@3x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251" y="336198"/>
            <a:ext cx="2915201" cy="631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283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236929" cy="517268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Icampus</a:t>
            </a:r>
            <a:br>
              <a:rPr lang="en-US" altLang="zh-CN" dirty="0"/>
            </a:br>
            <a:r>
              <a:rPr lang="zh-CN" altLang="en-US" dirty="0"/>
              <a:t>面向全体学生</a:t>
            </a:r>
            <a:br>
              <a:rPr lang="en-US" altLang="zh-CN" dirty="0"/>
            </a:br>
            <a:r>
              <a:rPr lang="zh-CN" altLang="en-US" dirty="0"/>
              <a:t>教师</a:t>
            </a:r>
            <a:br>
              <a:rPr lang="en-US" altLang="zh-CN" dirty="0"/>
            </a:br>
            <a:r>
              <a:rPr lang="zh-CN" altLang="en-US" dirty="0"/>
              <a:t>管理员</a:t>
            </a:r>
            <a:br>
              <a:rPr lang="en-US" altLang="zh-CN" dirty="0"/>
            </a:br>
            <a:r>
              <a:rPr lang="zh-CN" altLang="en-US" dirty="0"/>
              <a:t>群体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95" y="377273"/>
            <a:ext cx="71437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167355" cy="1596177"/>
          </a:xfrm>
        </p:spPr>
        <p:txBody>
          <a:bodyPr/>
          <a:lstStyle/>
          <a:p>
            <a:r>
              <a:rPr lang="zh-CN" altLang="en-US" dirty="0"/>
              <a:t>策划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原型界面生成</a:t>
            </a:r>
            <a:endParaRPr lang="zh-CN" altLang="en-US" dirty="0"/>
          </a:p>
        </p:txBody>
      </p:sp>
      <p:pic>
        <p:nvPicPr>
          <p:cNvPr id="5" name="图片 4" descr="C:\Users\wzpy\Desktop\hci原型页面\hci原型页面\5@个人页面 – 设置@3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8027" y="297527"/>
            <a:ext cx="2951921" cy="639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C:\Users\wzpy\Desktop\hci原型页面\hci原型页面\0@侧边栏@3x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3365" y="297527"/>
            <a:ext cx="2951875" cy="639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9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大家有什么意见呢</a:t>
            </a:r>
          </a:p>
        </p:txBody>
      </p:sp>
    </p:spTree>
    <p:extLst>
      <p:ext uri="{BB962C8B-B14F-4D97-AF65-F5344CB8AC3E}">
        <p14:creationId xmlns:p14="http://schemas.microsoft.com/office/powerpoint/2010/main" val="265971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 </a:t>
            </a:r>
            <a:r>
              <a:rPr lang="zh-CN" altLang="zh-CN" dirty="0"/>
              <a:t>内容分析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/>
              <a:t>场景描述与需求分析：</a:t>
            </a:r>
          </a:p>
          <a:p>
            <a:r>
              <a:rPr lang="zh-CN" altLang="zh-CN" dirty="0"/>
              <a:t>学生核心需求：</a:t>
            </a:r>
          </a:p>
          <a:p>
            <a:r>
              <a:rPr lang="zh-CN" altLang="zh-CN" dirty="0"/>
              <a:t>查看课表，学生选课，获取信息、课程通知，联系其他人。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教师核心需求：</a:t>
            </a:r>
          </a:p>
          <a:p>
            <a:r>
              <a:rPr lang="zh-CN" altLang="zh-CN" dirty="0"/>
              <a:t>查看教师日程，获取信息，联系其他人，发送课程通知。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管理员核心需求：</a:t>
            </a:r>
          </a:p>
          <a:p>
            <a:r>
              <a:rPr lang="zh-CN" altLang="zh-CN" dirty="0"/>
              <a:t>发布学校和学院信息、通知一些情况，联系其他人。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2.2.1</a:t>
            </a:r>
            <a:r>
              <a:rPr lang="zh-CN" altLang="zh-CN" b="1" dirty="0"/>
              <a:t>可实现功能</a:t>
            </a:r>
          </a:p>
          <a:p>
            <a:r>
              <a:rPr lang="zh-CN" altLang="zh-CN" b="1" dirty="0"/>
              <a:t>学生</a:t>
            </a:r>
          </a:p>
          <a:p>
            <a:r>
              <a:rPr lang="zh-CN" altLang="zh-CN" dirty="0"/>
              <a:t>查看课表，查看课程消息，接受查看学院消息，联系其他学生、联系课程教师，支付水电费、一卡通的充值、挂失、注销、补办，校车预定，图书馆查询、自习室预约。</a:t>
            </a:r>
          </a:p>
          <a:p>
            <a:r>
              <a:rPr lang="zh-CN" altLang="zh-CN" b="1" dirty="0"/>
              <a:t>教师</a:t>
            </a:r>
          </a:p>
          <a:p>
            <a:r>
              <a:rPr lang="zh-CN" altLang="zh-CN" dirty="0"/>
              <a:t>查看教师课表、查看学生名单，获取学校信息、学院信息，与学生、课程教师交流，发送课程通知，一卡通的充值、挂失、注销、补办。校车预定，图书馆查询。</a:t>
            </a:r>
          </a:p>
          <a:p>
            <a:r>
              <a:rPr lang="zh-CN" altLang="zh-CN" b="1" dirty="0"/>
              <a:t>管理员</a:t>
            </a:r>
          </a:p>
          <a:p>
            <a:r>
              <a:rPr lang="zh-CN" altLang="zh-CN" dirty="0"/>
              <a:t>发布学校和学院信息，通知一些情况，与学生、教师交流，校车预定，图书馆查询。</a:t>
            </a:r>
          </a:p>
        </p:txBody>
      </p:sp>
    </p:spTree>
    <p:extLst>
      <p:ext uri="{BB962C8B-B14F-4D97-AF65-F5344CB8AC3E}">
        <p14:creationId xmlns:p14="http://schemas.microsoft.com/office/powerpoint/2010/main" val="39484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20078"/>
            <a:ext cx="10363826" cy="4171121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b="1" dirty="0"/>
              <a:t>展示内容</a:t>
            </a:r>
          </a:p>
          <a:p>
            <a:r>
              <a:rPr lang="zh-CN" altLang="zh-CN" b="1" dirty="0"/>
              <a:t>课程页面</a:t>
            </a:r>
          </a:p>
          <a:p>
            <a:r>
              <a:rPr lang="zh-CN" altLang="zh-CN" dirty="0"/>
              <a:t>分为课程和考试两个子页面。课程页面依据星期和日期，以条目的形式展示每日课程，同时点击屏幕上方可以选择学期。考试子页面展示即将到来的考试。教师的课表为安排的授课时间，可点开课程查看学生列表，并发送全员消息，考试为自己负责的考试。</a:t>
            </a:r>
          </a:p>
          <a:p>
            <a:r>
              <a:rPr lang="zh-CN" altLang="zh-CN" b="1" dirty="0"/>
              <a:t>消息页面</a:t>
            </a:r>
          </a:p>
          <a:p>
            <a:r>
              <a:rPr lang="zh-CN" altLang="zh-CN" dirty="0"/>
              <a:t>分为通知和私信，通知展示来自具体某门课程或者学院、学校的消息，类似微信公众号的推送，所有来源的通知展示在一个页面上，而私信展示来自学生或者老师的消息，类似</a:t>
            </a:r>
            <a:r>
              <a:rPr lang="en-US" altLang="zh-CN" dirty="0"/>
              <a:t>QQ</a:t>
            </a:r>
            <a:r>
              <a:rPr lang="zh-CN" altLang="zh-CN" dirty="0"/>
              <a:t>和微信，一个联系人为一个会话。</a:t>
            </a:r>
          </a:p>
          <a:p>
            <a:r>
              <a:rPr lang="zh-CN" altLang="zh-CN" b="1" dirty="0"/>
              <a:t>应用页面</a:t>
            </a:r>
          </a:p>
          <a:p>
            <a:r>
              <a:rPr lang="zh-CN" altLang="zh-CN" dirty="0"/>
              <a:t>展示其它全部功能，包含在五个子模块里，分别为一卡通、图书馆、校车、水电费、学校新闻。点击后展示相应功能。</a:t>
            </a:r>
          </a:p>
          <a:p>
            <a:r>
              <a:rPr lang="zh-CN" altLang="zh-CN" b="1" dirty="0"/>
              <a:t>个人信息页面</a:t>
            </a:r>
          </a:p>
          <a:p>
            <a:r>
              <a:rPr lang="zh-CN" altLang="zh-CN" dirty="0"/>
              <a:t>展示个人信息，和应用设置等内容。个人信息包括背景图片、头像、姓名、学号、年级、学院、专业和联系方式，</a:t>
            </a:r>
            <a:r>
              <a:rPr lang="en-US" altLang="zh-CN" dirty="0" err="1"/>
              <a:t>iCampus</a:t>
            </a:r>
            <a:r>
              <a:rPr lang="zh-CN" altLang="zh-CN" dirty="0"/>
              <a:t>账号、微信、</a:t>
            </a:r>
            <a:r>
              <a:rPr lang="en-US" altLang="zh-CN" dirty="0"/>
              <a:t>QQ</a:t>
            </a:r>
            <a:r>
              <a:rPr lang="zh-CN" altLang="zh-CN" dirty="0"/>
              <a:t>、邮箱、手机号码等。</a:t>
            </a:r>
          </a:p>
          <a:p>
            <a:r>
              <a:rPr lang="zh-CN" altLang="zh-CN" b="1" dirty="0"/>
              <a:t>侧边栏</a:t>
            </a:r>
          </a:p>
          <a:p>
            <a:r>
              <a:rPr lang="zh-CN" altLang="zh-CN" dirty="0"/>
              <a:t>在每个页面点击左上角三横条，可调出侧边栏，简单展示头像姓名和使用时间，并可以切换四个主页面。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功能生成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98984"/>
            <a:ext cx="10363826" cy="3992216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b="1" dirty="0"/>
              <a:t>学生</a:t>
            </a:r>
          </a:p>
          <a:p>
            <a:r>
              <a:rPr lang="zh-CN" altLang="zh-CN" dirty="0"/>
              <a:t>查看课表——选择“课程”页面，展示在主页的即为课表。</a:t>
            </a:r>
          </a:p>
          <a:p>
            <a:r>
              <a:rPr lang="zh-CN" altLang="zh-CN" dirty="0"/>
              <a:t>查看课程消息——选择“消息”页面，在“通知”子页面中，查看课程消息。</a:t>
            </a:r>
          </a:p>
          <a:p>
            <a:r>
              <a:rPr lang="zh-CN" altLang="zh-CN" dirty="0"/>
              <a:t>接受查看学院、学校消息——选择“消息”页面，在通知子页面中，查看学院学校信息。</a:t>
            </a:r>
          </a:p>
          <a:p>
            <a:r>
              <a:rPr lang="zh-CN" altLang="zh-CN" dirty="0"/>
              <a:t>联系其他学生、联系课程教师——选择“消息”页面，点击右上角的三个点，进入联系人页面选择已保存联系人或搜索全校师生。</a:t>
            </a:r>
          </a:p>
          <a:p>
            <a:r>
              <a:rPr lang="zh-CN" altLang="zh-CN" dirty="0"/>
              <a:t>支付水电费——选择“应用”页面，选择“水电费”，进入后查询自己寝室并缴费。</a:t>
            </a:r>
          </a:p>
          <a:p>
            <a:r>
              <a:rPr lang="zh-CN" altLang="zh-CN" dirty="0"/>
              <a:t>一卡通的充值、挂失、注销、补办——选择“应用”页面，选择“一卡通”，选择“充值”、“挂失”、“注销”、“补办”。</a:t>
            </a:r>
          </a:p>
          <a:p>
            <a:r>
              <a:rPr lang="zh-CN" altLang="zh-CN" dirty="0"/>
              <a:t>校车预定——选择“校车”页面，查询校车班次后进行预约。</a:t>
            </a:r>
          </a:p>
          <a:p>
            <a:r>
              <a:rPr lang="zh-CN" altLang="zh-CN" dirty="0"/>
              <a:t>图书馆查询、自习室预约——选择“图书馆”页面，选择“图书查询”或“自习室预约”。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0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977888"/>
            <a:ext cx="10363826" cy="3813312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b="1" dirty="0"/>
              <a:t>教师</a:t>
            </a:r>
          </a:p>
          <a:p>
            <a:r>
              <a:rPr lang="zh-CN" altLang="zh-CN" dirty="0"/>
              <a:t>查看教师课表——选择“课程”页面，展示在主页的即为课表。</a:t>
            </a:r>
          </a:p>
          <a:p>
            <a:r>
              <a:rPr lang="zh-CN" altLang="zh-CN" dirty="0"/>
              <a:t>查看学生名单——选择“课程”页面，点击具体某门课程后显示学生名单。</a:t>
            </a:r>
          </a:p>
          <a:p>
            <a:r>
              <a:rPr lang="zh-CN" altLang="zh-CN" dirty="0"/>
              <a:t>获取学校信息、学院信息——选择“消息”页面，选择“通知”，查看学校和学院消息。</a:t>
            </a:r>
          </a:p>
          <a:p>
            <a:r>
              <a:rPr lang="zh-CN" altLang="zh-CN" dirty="0"/>
              <a:t>与学生、课程教师交流——选择“消息”页面，点击右上角的三个点，进入联系人页面选择已保存联系人或搜索全校师生。</a:t>
            </a:r>
          </a:p>
          <a:p>
            <a:r>
              <a:rPr lang="zh-CN" altLang="zh-CN" dirty="0"/>
              <a:t>发送课程通知——选择“课程”页面，点击具体某门课程后显示学生名单。</a:t>
            </a:r>
          </a:p>
          <a:p>
            <a:r>
              <a:rPr lang="zh-CN" altLang="zh-CN" dirty="0"/>
              <a:t>一卡通的充值、挂失、注销、补办——选择“应用”页面，选择“一卡通”，选择“充值”、“挂失”、“注销”、“补办”。</a:t>
            </a:r>
          </a:p>
          <a:p>
            <a:r>
              <a:rPr lang="zh-CN" altLang="zh-CN" dirty="0"/>
              <a:t>校车预定——选择“校车”页面，查询校车班次后进行预约。</a:t>
            </a:r>
          </a:p>
          <a:p>
            <a:r>
              <a:rPr lang="zh-CN" altLang="zh-CN" dirty="0"/>
              <a:t>图书馆查询——选择“图书馆”页面，选择“图书查询”。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53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b="1" dirty="0"/>
              <a:t>管理员</a:t>
            </a:r>
          </a:p>
          <a:p>
            <a:r>
              <a:rPr lang="zh-CN" altLang="zh-CN" dirty="0"/>
              <a:t>发生学校和学院信息——进入后台编辑页面，发布相应的信息条目。</a:t>
            </a:r>
          </a:p>
          <a:p>
            <a:r>
              <a:rPr lang="zh-CN" altLang="zh-CN" dirty="0"/>
              <a:t>与学生、教师交流——选择“消息”页面，点击右上角的三个点，进入联系人页面选择已保存联系人或搜索全校师生。</a:t>
            </a:r>
          </a:p>
          <a:p>
            <a:r>
              <a:rPr lang="zh-CN" altLang="zh-CN" dirty="0"/>
              <a:t>校车预定——选择“校车”页面，查询校车班次后进行预约。</a:t>
            </a:r>
          </a:p>
          <a:p>
            <a:r>
              <a:rPr lang="zh-CN" altLang="zh-CN" dirty="0"/>
              <a:t>图书馆查询——选择“图书馆”页面，选择“图书查询”。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64624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13</TotalTime>
  <Words>1220</Words>
  <Application>Microsoft Office PowerPoint</Application>
  <PresentationFormat>宽屏</PresentationFormat>
  <Paragraphs>97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Arial</vt:lpstr>
      <vt:lpstr>Tw Cen MT</vt:lpstr>
      <vt:lpstr>水滴</vt:lpstr>
      <vt:lpstr>HCI第四次作业</vt:lpstr>
      <vt:lpstr>第一步 角色设定</vt:lpstr>
      <vt:lpstr>Icampus 面向全体学生 教师 管理员 群体</vt:lpstr>
      <vt:lpstr>第二步 内容分析</vt:lpstr>
      <vt:lpstr>内容分析</vt:lpstr>
      <vt:lpstr>内容分析</vt:lpstr>
      <vt:lpstr>第三步 功能生成</vt:lpstr>
      <vt:lpstr>功能生成</vt:lpstr>
      <vt:lpstr>功能生成</vt:lpstr>
      <vt:lpstr>关键任务执行场景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卡片用例模型</vt:lpstr>
      <vt:lpstr>第四步 策划</vt:lpstr>
      <vt:lpstr>策划</vt:lpstr>
      <vt:lpstr>策划</vt:lpstr>
      <vt:lpstr>策划</vt:lpstr>
      <vt:lpstr>策划</vt:lpstr>
      <vt:lpstr>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HCI第四次作业</dc:title>
  <dc:creator>asus</dc:creator>
  <cp:lastModifiedBy>acdzh z</cp:lastModifiedBy>
  <cp:revision>15</cp:revision>
  <dcterms:created xsi:type="dcterms:W3CDTF">2019-06-14T01:40:36Z</dcterms:created>
  <dcterms:modified xsi:type="dcterms:W3CDTF">2019-06-14T16:42:44Z</dcterms:modified>
</cp:coreProperties>
</file>