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1" r:id="rId6"/>
    <p:sldId id="258" r:id="rId7"/>
    <p:sldId id="260" r:id="rId8"/>
    <p:sldId id="267" r:id="rId9"/>
    <p:sldId id="262" r:id="rId10"/>
    <p:sldId id="268" r:id="rId11"/>
    <p:sldId id="263" r:id="rId12"/>
    <p:sldId id="269" r:id="rId13"/>
    <p:sldId id="264" r:id="rId14"/>
    <p:sldId id="25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C9D24-8349-47FC-885F-F767E260C199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95B1B-95D9-405B-8C14-B8C922A87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5B1B-95D9-405B-8C14-B8C922A873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5B1B-95D9-405B-8C14-B8C922A873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5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5B1B-95D9-405B-8C14-B8C922A873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4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5B1B-95D9-405B-8C14-B8C922A873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4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5B1B-95D9-405B-8C14-B8C922A873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3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9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72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6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7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4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0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6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7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4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BFEFC7-8B6A-4F56-8E34-3097D7195EF5}" type="datetimeFigureOut">
              <a:rPr lang="zh-CN" altLang="en-US" smtClean="0"/>
              <a:t>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12E183-4BFA-4A77-B798-5DDF4B749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1953491"/>
            <a:ext cx="7766936" cy="1044400"/>
          </a:xfrm>
        </p:spPr>
        <p:txBody>
          <a:bodyPr/>
          <a:lstStyle/>
          <a:p>
            <a:pPr algn="ctr"/>
            <a:r>
              <a:rPr lang="en-US" altLang="zh-CN" dirty="0"/>
              <a:t>HCI </a:t>
            </a:r>
            <a:r>
              <a:rPr lang="zh-CN" altLang="en-US" dirty="0"/>
              <a:t>原型设计作业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233414"/>
            <a:ext cx="7766936" cy="305654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 fontScale="85000" lnSpcReduction="20000"/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</a:rPr>
              <a:t>任务提醒与时间管理系统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zh-CN" sz="28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1751130  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1751576  </a:t>
            </a:r>
            <a:endParaRPr lang="zh-CN" altLang="en-US" sz="2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316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1634636" cy="35417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5" y="2097088"/>
            <a:ext cx="1634636" cy="3541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8" y="2097088"/>
            <a:ext cx="1634636" cy="354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6" y="2097088"/>
            <a:ext cx="1634636" cy="3541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4" y="2097088"/>
            <a:ext cx="163463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7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3676838" y="4735804"/>
            <a:ext cx="710856" cy="6155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649057"/>
            <a:ext cx="2669508" cy="5783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58" y="649056"/>
            <a:ext cx="6485023" cy="57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1634636" cy="35417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5" y="2097088"/>
            <a:ext cx="1634636" cy="3541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8" y="2097088"/>
            <a:ext cx="1634636" cy="354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6" y="2097088"/>
            <a:ext cx="1634636" cy="3541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4" y="2097088"/>
            <a:ext cx="163463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4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652129"/>
            <a:ext cx="2669298" cy="5783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20" y="652129"/>
            <a:ext cx="4242767" cy="5768942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363277" y="1754065"/>
            <a:ext cx="1759227" cy="6155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9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展示任务。打开</a:t>
            </a:r>
            <a:r>
              <a:rPr lang="en-US" altLang="zh-CN" dirty="0"/>
              <a:t>APP</a:t>
            </a:r>
            <a:r>
              <a:rPr lang="zh-CN" altLang="en-US" dirty="0"/>
              <a:t>，立即将当日任务作为卡片展示。</a:t>
            </a:r>
            <a:endParaRPr lang="en-US" altLang="zh-CN" dirty="0"/>
          </a:p>
          <a:p>
            <a:r>
              <a:rPr lang="zh-CN" altLang="en-US" dirty="0"/>
              <a:t>查看任务详情。可对每一条任务查看详情。</a:t>
            </a:r>
            <a:endParaRPr lang="en-US" altLang="zh-CN" dirty="0"/>
          </a:p>
          <a:p>
            <a:r>
              <a:rPr lang="zh-CN" altLang="en-US" dirty="0"/>
              <a:t>新增任务。点击右下角“</a:t>
            </a:r>
            <a:r>
              <a:rPr lang="en-US" altLang="zh-CN" dirty="0"/>
              <a:t>+</a:t>
            </a:r>
            <a:r>
              <a:rPr lang="zh-CN" altLang="en-US" dirty="0"/>
              <a:t>”号，输入任务的必要内容，确认即可。</a:t>
            </a:r>
            <a:endParaRPr lang="en-US" altLang="zh-CN" dirty="0"/>
          </a:p>
          <a:p>
            <a:r>
              <a:rPr lang="zh-CN" altLang="en-US" dirty="0"/>
              <a:t>日历功能。点击上方下三角或右划进入日历后选择查看某日的日程。</a:t>
            </a:r>
            <a:endParaRPr lang="en-US" altLang="zh-CN" dirty="0"/>
          </a:p>
          <a:p>
            <a:r>
              <a:rPr lang="zh-CN" altLang="en-US" dirty="0"/>
              <a:t>自动同步功能。在确认添加一条任务或完成一条任务后同步变化数据。</a:t>
            </a:r>
          </a:p>
        </p:txBody>
      </p:sp>
    </p:spTree>
    <p:extLst>
      <p:ext uri="{BB962C8B-B14F-4D97-AF65-F5344CB8AC3E}">
        <p14:creationId xmlns:p14="http://schemas.microsoft.com/office/powerpoint/2010/main" val="355906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16360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>
                <a:solidFill>
                  <a:schemeClr val="tx2">
                    <a:lumMod val="40000"/>
                    <a:lumOff val="6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谢谢</a:t>
            </a:r>
            <a:r>
              <a:rPr lang="en-US" altLang="zh-CN" sz="8000" dirty="0">
                <a:solidFill>
                  <a:schemeClr val="tx2">
                    <a:lumMod val="40000"/>
                    <a:lumOff val="6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!</a:t>
            </a:r>
            <a:endParaRPr lang="zh-CN" altLang="en-US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0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场景描述与需求分析</a:t>
            </a:r>
            <a:endParaRPr lang="en-US" altLang="zh-CN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现在，人们的学习工作节奏日趋加快、任务更加繁杂。面对每天众多的日程安排，单单依靠人脑已经难以记忆，但是又不得不进行记录和规划。因此，利用手机进行记录是一个既方便又明确的手段。那么，一款合适的</a:t>
            </a:r>
            <a:r>
              <a:rPr lang="en-US" altLang="zh-CN" dirty="0"/>
              <a:t>APP</a:t>
            </a:r>
            <a:r>
              <a:rPr lang="zh-CN" altLang="en-US" dirty="0"/>
              <a:t>程序必不可少。</a:t>
            </a:r>
            <a:endParaRPr lang="en-US" altLang="zh-CN" dirty="0"/>
          </a:p>
          <a:p>
            <a:r>
              <a:rPr lang="zh-CN" altLang="en-US" dirty="0"/>
              <a:t>鉴于我们是学生，对学生的需求更加了解。因此我们的重点目标是记录每日的</a:t>
            </a:r>
            <a:r>
              <a:rPr lang="en-US" altLang="zh-CN" dirty="0"/>
              <a:t>DDL</a:t>
            </a:r>
            <a:r>
              <a:rPr lang="zh-CN" altLang="en-US" dirty="0"/>
              <a:t>（截止日期），以及</a:t>
            </a:r>
            <a:r>
              <a:rPr lang="en-US" altLang="zh-CN" dirty="0"/>
              <a:t>DDL</a:t>
            </a:r>
            <a:r>
              <a:rPr lang="zh-CN" altLang="en-US" dirty="0"/>
              <a:t>的内容和提交方式。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40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预期功能点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1412" y="1977887"/>
            <a:ext cx="9905999" cy="3813314"/>
          </a:xfrm>
        </p:spPr>
        <p:txBody>
          <a:bodyPr>
            <a:normAutofit/>
          </a:bodyPr>
          <a:lstStyle/>
          <a:p>
            <a:r>
              <a:rPr lang="zh-CN" altLang="en-US" dirty="0"/>
              <a:t>展示任务。打开</a:t>
            </a:r>
            <a:r>
              <a:rPr lang="en-US" altLang="zh-CN" dirty="0"/>
              <a:t>APP</a:t>
            </a:r>
            <a:r>
              <a:rPr lang="zh-CN" altLang="en-US" dirty="0"/>
              <a:t>时立即展示当日的所有未完成任务。</a:t>
            </a:r>
            <a:endParaRPr lang="en-US" altLang="zh-CN" dirty="0"/>
          </a:p>
          <a:p>
            <a:r>
              <a:rPr lang="zh-CN" altLang="en-US" dirty="0"/>
              <a:t>查看任务详情。可对每一条任务查看详情。</a:t>
            </a:r>
            <a:endParaRPr lang="en-US" altLang="zh-CN" dirty="0"/>
          </a:p>
          <a:p>
            <a:r>
              <a:rPr lang="zh-CN" altLang="en-US" dirty="0"/>
              <a:t>新增任务。当然，必须可以新增任务。</a:t>
            </a:r>
            <a:endParaRPr lang="en-US" altLang="zh-CN" dirty="0"/>
          </a:p>
          <a:p>
            <a:r>
              <a:rPr lang="zh-CN" altLang="en-US" dirty="0"/>
              <a:t>日历功能。选择查看某日的日程。</a:t>
            </a:r>
            <a:endParaRPr lang="en-US" altLang="zh-CN" dirty="0"/>
          </a:p>
          <a:p>
            <a:r>
              <a:rPr lang="zh-CN" altLang="en-US" dirty="0"/>
              <a:t>自动同步功能。避免数据丢失。</a:t>
            </a:r>
            <a:endParaRPr lang="en-US" altLang="zh-CN" dirty="0"/>
          </a:p>
          <a:p>
            <a:r>
              <a:rPr lang="zh-CN" altLang="en-US" dirty="0"/>
              <a:t>统计功能。统计每日的未完成任务和每月已完成、未完成和总任务数。</a:t>
            </a:r>
            <a:endParaRPr lang="en-US" altLang="zh-CN" dirty="0"/>
          </a:p>
          <a:p>
            <a:r>
              <a:rPr lang="zh-CN" altLang="en-US" dirty="0"/>
              <a:t>搜索功能。搜索某个任务事件。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61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预期功能点</a:t>
            </a:r>
            <a:r>
              <a:rPr lang="en-US" altLang="zh-CN" dirty="0"/>
              <a:t>——</a:t>
            </a:r>
            <a:r>
              <a:rPr lang="zh-CN" altLang="en-US" dirty="0"/>
              <a:t>日程管理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28882" y="2249488"/>
            <a:ext cx="3839296" cy="34242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4" y="2249488"/>
            <a:ext cx="4839856" cy="34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1634636" cy="35417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5" y="2097088"/>
            <a:ext cx="1634636" cy="3541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8" y="2097088"/>
            <a:ext cx="1634636" cy="354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6" y="2097088"/>
            <a:ext cx="1634636" cy="3541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4" y="2097088"/>
            <a:ext cx="163463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4" y="1056564"/>
            <a:ext cx="2356339" cy="51054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067" y="1056564"/>
            <a:ext cx="8915775" cy="5095760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2643809" y="1560446"/>
            <a:ext cx="447258" cy="5056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641521"/>
            <a:ext cx="2672985" cy="57914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33" y="649057"/>
            <a:ext cx="8218786" cy="578393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3071190" y="2668467"/>
            <a:ext cx="640643" cy="6155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1634636" cy="35417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85" y="2097088"/>
            <a:ext cx="1634636" cy="3541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8" y="2097088"/>
            <a:ext cx="1634636" cy="3541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76" y="2097088"/>
            <a:ext cx="1634636" cy="35417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04" y="2097088"/>
            <a:ext cx="163463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3071190" y="2161571"/>
            <a:ext cx="679139" cy="6155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8" y="649057"/>
            <a:ext cx="2669508" cy="5783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30" y="646199"/>
            <a:ext cx="7888391" cy="57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925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72</TotalTime>
  <Words>309</Words>
  <Application>Microsoft Office PowerPoint</Application>
  <PresentationFormat>宽屏</PresentationFormat>
  <Paragraphs>34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思源黑体</vt:lpstr>
      <vt:lpstr>宋体</vt:lpstr>
      <vt:lpstr>Arial</vt:lpstr>
      <vt:lpstr>Tw Cen MT</vt:lpstr>
      <vt:lpstr>水滴</vt:lpstr>
      <vt:lpstr>HCI 原型设计作业</vt:lpstr>
      <vt:lpstr>场景描述与需求分析</vt:lpstr>
      <vt:lpstr>预期功能点</vt:lpstr>
      <vt:lpstr>预期功能点——日程管理</vt:lpstr>
      <vt:lpstr>预期效果</vt:lpstr>
      <vt:lpstr>PowerPoint 演示文稿</vt:lpstr>
      <vt:lpstr>PowerPoint 演示文稿</vt:lpstr>
      <vt:lpstr>预期效果</vt:lpstr>
      <vt:lpstr>PowerPoint 演示文稿</vt:lpstr>
      <vt:lpstr>预期效果</vt:lpstr>
      <vt:lpstr>PowerPoint 演示文稿</vt:lpstr>
      <vt:lpstr>预期效果</vt:lpstr>
      <vt:lpstr>PowerPoint 演示文稿</vt:lpstr>
      <vt:lpstr>功能生成</vt:lpstr>
      <vt:lpstr>谢谢!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原型设计作业</dc:title>
  <dc:creator>asus</dc:creator>
  <cp:lastModifiedBy>acdzh z</cp:lastModifiedBy>
  <cp:revision>35</cp:revision>
  <dcterms:created xsi:type="dcterms:W3CDTF">2019-05-24T00:19:27Z</dcterms:created>
  <dcterms:modified xsi:type="dcterms:W3CDTF">2019-06-14T16:13:34Z</dcterms:modified>
</cp:coreProperties>
</file>