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1439532059"/>
              </p:ext>
            </p:extLst>
          </p:nvPr>
        </p:nvGraphicFramePr>
        <p:xfrm>
          <a:off x="0" y="0"/>
          <a:ext cx="9144000" cy="65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5688000"/>
                <a:gridCol w="864000"/>
                <a:gridCol w="864000"/>
                <a:gridCol w="864000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작성자</a:t>
                      </a:r>
                    </a:p>
                  </a:txBody>
                  <a:tcPr marL="90000" marR="90000" marT="18000" marB="18000" anchor="ctr" anchorCtr="1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최종 수정일</a:t>
                      </a:r>
                    </a:p>
                  </a:txBody>
                  <a:tcPr marL="90000" marR="90000" marT="18000" marB="18000" anchor="ctr" anchorCtr="1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버전</a:t>
                      </a:r>
                    </a:p>
                  </a:txBody>
                  <a:tcPr marL="90000" marR="90000" marT="18000" marB="18000" anchor="ctr" anchorCtr="1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홍길동</a:t>
                      </a:r>
                    </a:p>
                  </a:txBody>
                  <a:tcPr marL="90000" marR="90000" marT="18000" marB="1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2013.10.22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v.o.2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solidFill>
                            <a:schemeClr val="tx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Location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Page Id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90000" marR="90000" marT="18000" marB="1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97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44624"/>
            <a:ext cx="561662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마스터 제목 스타일 편집</a:t>
            </a:r>
          </a:p>
        </p:txBody>
      </p:sp>
      <p:sp>
        <p:nvSpPr>
          <p:cNvPr id="18" name="내용 개체 틀 19"/>
          <p:cNvSpPr>
            <a:spLocks noGrp="1"/>
          </p:cNvSpPr>
          <p:nvPr>
            <p:ph sz="quarter" idx="10"/>
          </p:nvPr>
        </p:nvSpPr>
        <p:spPr>
          <a:xfrm>
            <a:off x="899592" y="404664"/>
            <a:ext cx="5616000" cy="2069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900">
                <a:latin typeface="맑은 고딕" pitchFamily="50" charset="-127"/>
                <a:ea typeface="맑은 고딕" pitchFamily="50" charset="-127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0" name="내용 개체 틀 21"/>
          <p:cNvSpPr>
            <a:spLocks noGrp="1"/>
          </p:cNvSpPr>
          <p:nvPr>
            <p:ph sz="quarter" idx="11"/>
          </p:nvPr>
        </p:nvSpPr>
        <p:spPr>
          <a:xfrm>
            <a:off x="7452320" y="404664"/>
            <a:ext cx="1692000" cy="215900"/>
          </a:xfrm>
          <a:prstGeom prst="rect">
            <a:avLst/>
          </a:prstGeom>
        </p:spPr>
        <p:txBody>
          <a:bodyPr/>
          <a:lstStyle>
            <a:lvl1pPr algn="ctr">
              <a:buNone/>
              <a:defRPr sz="800">
                <a:latin typeface="나눔고딕" pitchFamily="50" charset="-127"/>
                <a:ea typeface="나눔고딕" pitchFamily="50" charset="-127"/>
              </a:defRPr>
            </a:lvl1pPr>
            <a:lvl2pPr>
              <a:defRPr sz="800">
                <a:latin typeface="나눔고딕" pitchFamily="50" charset="-127"/>
                <a:ea typeface="나눔고딕" pitchFamily="50" charset="-127"/>
              </a:defRPr>
            </a:lvl2pPr>
            <a:lvl3pPr>
              <a:defRPr sz="800">
                <a:latin typeface="나눔고딕" pitchFamily="50" charset="-127"/>
                <a:ea typeface="나눔고딕" pitchFamily="50" charset="-127"/>
              </a:defRPr>
            </a:lvl3pPr>
            <a:lvl4pPr>
              <a:defRPr sz="800">
                <a:latin typeface="나눔고딕" pitchFamily="50" charset="-127"/>
                <a:ea typeface="나눔고딕" pitchFamily="50" charset="-127"/>
              </a:defRPr>
            </a:lvl4pPr>
            <a:lvl5pPr>
              <a:defRPr sz="8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44624"/>
            <a:ext cx="899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avie" pitchFamily="82" charset="0"/>
                <a:cs typeface="Aharoni" pitchFamily="2" charset="-79"/>
              </a:rPr>
              <a:t>샘플프로젝트명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Ravie" pitchFamily="82" charset="0"/>
              <a:cs typeface="Aharoni" pitchFamily="2" charset="-79"/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72000" y="6597352"/>
            <a:ext cx="900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>
          <a:xfrm>
            <a:off x="4128123" y="6627168"/>
            <a:ext cx="8877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73E12A31-562C-4410-92D5-4CBB2BAD77BC}" type="slidenum">
              <a:rPr kumimoji="1"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endParaRPr kumimoji="1"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092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ko-KR" altLang="ko-KR" dirty="0" err="1" smtClean="0"/>
              <a:t>프로젝트명</a:t>
            </a:r>
            <a:endParaRPr lang="ko-KR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20072" y="3933056"/>
            <a:ext cx="3456384" cy="792088"/>
          </a:xfrm>
        </p:spPr>
        <p:txBody>
          <a:bodyPr>
            <a:normAutofit/>
          </a:bodyPr>
          <a:lstStyle/>
          <a:p>
            <a:r>
              <a:rPr lang="ko-KR" altLang="ko-KR" sz="2000" b="1" dirty="0" smtClean="0"/>
              <a:t>작성일자 </a:t>
            </a:r>
            <a:r>
              <a:rPr lang="en-US" altLang="ko-KR" sz="2000" dirty="0" smtClean="0"/>
              <a:t>: 2013. 10. 22 </a:t>
            </a:r>
            <a:endParaRPr lang="ko-KR" altLang="ko-KR" sz="2000" dirty="0" smtClean="0"/>
          </a:p>
          <a:p>
            <a:r>
              <a:rPr lang="ko-KR" altLang="ko-KR" sz="2000" b="1" dirty="0" err="1" smtClean="0"/>
              <a:t>버전명</a:t>
            </a:r>
            <a:r>
              <a:rPr lang="ko-KR" altLang="ko-KR" sz="2000" b="1" dirty="0" smtClean="0"/>
              <a:t> </a:t>
            </a:r>
            <a:r>
              <a:rPr lang="en-US" altLang="ko-KR" sz="2000" dirty="0" smtClean="0"/>
              <a:t>: ver.0.2</a:t>
            </a:r>
            <a:endParaRPr lang="ko-KR" altLang="ko-KR" sz="2000" dirty="0" smtClean="0"/>
          </a:p>
          <a:p>
            <a:endParaRPr lang="ko-KR" altLang="en-US" sz="20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292080" y="5085184"/>
            <a:ext cx="230425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ko-KR" altLang="ko-KR" sz="3200" dirty="0" err="1" smtClean="0"/>
              <a:t>프로젝트팀</a:t>
            </a:r>
            <a:endParaRPr lang="ko-KR" altLang="ko-KR" sz="3200" dirty="0" smtClean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563888" y="5805264"/>
            <a:ext cx="4824536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r"/>
            <a:r>
              <a:rPr lang="ko-KR" altLang="ko-KR" dirty="0" smtClean="0"/>
              <a:t>홍길동</a:t>
            </a:r>
            <a:r>
              <a:rPr lang="en-US" altLang="ko-KR" dirty="0" smtClean="0"/>
              <a:t>(</a:t>
            </a:r>
            <a:r>
              <a:rPr lang="ko-KR" altLang="ko-KR" dirty="0" smtClean="0"/>
              <a:t>기획</a:t>
            </a:r>
            <a:r>
              <a:rPr lang="en-US" altLang="ko-KR" dirty="0" smtClean="0"/>
              <a:t>)</a:t>
            </a:r>
            <a:r>
              <a:rPr lang="ko-KR" altLang="ko-KR" dirty="0" smtClean="0"/>
              <a:t>김길동</a:t>
            </a:r>
            <a:r>
              <a:rPr lang="en-US" altLang="ko-KR" dirty="0" smtClean="0"/>
              <a:t>(</a:t>
            </a:r>
            <a:r>
              <a:rPr lang="ko-KR" altLang="ko-KR" dirty="0" smtClean="0"/>
              <a:t>디자인</a:t>
            </a:r>
            <a:r>
              <a:rPr lang="en-US" altLang="ko-KR" dirty="0" smtClean="0"/>
              <a:t>)</a:t>
            </a:r>
            <a:r>
              <a:rPr lang="ko-KR" altLang="ko-KR" dirty="0" smtClean="0"/>
              <a:t>서버</a:t>
            </a:r>
            <a:r>
              <a:rPr lang="en-US" altLang="ko-KR" dirty="0" smtClean="0"/>
              <a:t>(</a:t>
            </a:r>
            <a:r>
              <a:rPr lang="ko-KR" altLang="ko-KR" dirty="0" smtClean="0"/>
              <a:t>최길동</a:t>
            </a:r>
            <a:r>
              <a:rPr lang="en-US" altLang="ko-KR" dirty="0" smtClean="0"/>
              <a:t>)</a:t>
            </a:r>
            <a:r>
              <a:rPr lang="ko-KR" altLang="ko-KR" dirty="0" smtClean="0"/>
              <a:t>박길동</a:t>
            </a:r>
            <a:r>
              <a:rPr lang="en-US" altLang="ko-KR" dirty="0" smtClean="0"/>
              <a:t>(</a:t>
            </a:r>
            <a:r>
              <a:rPr lang="ko-KR" altLang="ko-KR" dirty="0" smtClean="0"/>
              <a:t>개발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그림 6" descr="C:\Documents and Settings\USER\바탕 화면\SMS_TOST_Project\res\drawable-xhdpi\ic_launch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400959" y="0"/>
            <a:ext cx="1743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err="1" smtClean="0"/>
              <a:t>버전명</a:t>
            </a:r>
            <a:r>
              <a:rPr lang="ko-KR" altLang="ko-KR" b="1" dirty="0" smtClean="0"/>
              <a:t> </a:t>
            </a:r>
            <a:r>
              <a:rPr lang="en-US" altLang="ko-KR" dirty="0" smtClean="0"/>
              <a:t>: ver.0.2</a:t>
            </a:r>
            <a:endParaRPr lang="ko-KR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ko-KR" altLang="ko-KR" dirty="0" err="1" smtClean="0"/>
              <a:t>프로젝트명</a:t>
            </a:r>
            <a:endParaRPr lang="ko-KR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501008"/>
            <a:ext cx="5328592" cy="13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pic>
        <p:nvPicPr>
          <p:cNvPr id="7" name="그림 6" descr="C:\Documents and Settings\USER\바탕 화면\SMS_TOST_Project\res\drawable-xhdpi\ic_launch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400959" y="0"/>
            <a:ext cx="1743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err="1" smtClean="0"/>
              <a:t>버전명</a:t>
            </a:r>
            <a:r>
              <a:rPr lang="ko-KR" altLang="ko-KR" b="1" dirty="0" smtClean="0"/>
              <a:t> </a:t>
            </a:r>
            <a:r>
              <a:rPr lang="en-US" altLang="ko-KR" dirty="0" smtClean="0"/>
              <a:t>: ver.0.2</a:t>
            </a:r>
            <a:endParaRPr lang="ko-KR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\Documents and Settings\USER\바탕 화면\SMS_TOST_Project\res\drawable-xhdpi\ic_launch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400959" y="0"/>
            <a:ext cx="1743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err="1" smtClean="0"/>
              <a:t>버전명</a:t>
            </a:r>
            <a:r>
              <a:rPr lang="ko-KR" altLang="ko-KR" b="1" dirty="0" smtClean="0"/>
              <a:t> </a:t>
            </a:r>
            <a:r>
              <a:rPr lang="en-US" altLang="ko-KR" dirty="0" smtClean="0"/>
              <a:t>: ver.0.2</a:t>
            </a:r>
            <a:endParaRPr lang="ko-KR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552" y="1628800"/>
          <a:ext cx="7992888" cy="4680528"/>
        </p:xfrm>
        <a:graphic>
          <a:graphicData uri="http://schemas.openxmlformats.org/drawingml/2006/table">
            <a:tbl>
              <a:tblPr/>
              <a:tblGrid>
                <a:gridCol w="711733"/>
                <a:gridCol w="1120230"/>
                <a:gridCol w="902041"/>
                <a:gridCol w="4349872"/>
                <a:gridCol w="909012"/>
              </a:tblGrid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개정일자</a:t>
                      </a: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개정내용</a:t>
                      </a: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0.2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2013-10-21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Facebook</a:t>
                      </a:r>
                      <a:r>
                        <a:rPr lang="en-US" altLang="ko-KR" sz="1200" kern="100" baseline="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latin typeface="맑은 고딕"/>
                          <a:ea typeface="맑은 고딕"/>
                          <a:cs typeface="Times New Roman"/>
                        </a:rPr>
                        <a:t>로그인 추가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0.1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2013-10-19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최초작성</a:t>
                      </a: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</a:p>
                  </a:txBody>
                  <a:tcPr marL="64928" marR="64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684584" y="12436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</a:rPr>
              <a:t>개정이력</a:t>
            </a:r>
            <a:endParaRPr kumimoji="1" 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MalgunGothicBold"/>
              </a:rPr>
              <a:t/>
            </a:r>
            <a:b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MalgunGothicBold"/>
              </a:rPr>
            </a:b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LOGIN/REGISTER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홈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or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i="1" dirty="0" smtClean="0"/>
              <a:t>PRO_LOGIN </a:t>
            </a:r>
            <a:endParaRPr lang="ko-KR" altLang="en-US" i="1" dirty="0"/>
          </a:p>
        </p:txBody>
      </p:sp>
      <p:graphicFrame>
        <p:nvGraphicFramePr>
          <p:cNvPr id="69" name="Group 5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6820959"/>
              </p:ext>
            </p:extLst>
          </p:nvPr>
        </p:nvGraphicFramePr>
        <p:xfrm>
          <a:off x="6551968" y="686642"/>
          <a:ext cx="2592032" cy="2108400"/>
        </p:xfrm>
        <a:graphic>
          <a:graphicData uri="http://schemas.openxmlformats.org/drawingml/2006/table">
            <a:tbl>
              <a:tblPr/>
              <a:tblGrid>
                <a:gridCol w="288032"/>
                <a:gridCol w="2304000"/>
              </a:tblGrid>
              <a:tr h="159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45706" marB="4570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1080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버튼에서 로그인 선택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업로드에서 카메라 갤러리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 화면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페이스북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계정 연동하여 로그인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계정 만들어서 로그인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개발예정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Tagazine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액세스 권한 요청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페이스북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계정 이름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이메일주소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이름의 경우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메인화면으로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79864" y="1439975"/>
            <a:ext cx="3168000" cy="4324638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0541" y="1039285"/>
            <a:ext cx="3168352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474837" y="1093309"/>
            <a:ext cx="360000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47"/>
          <p:cNvGrpSpPr/>
          <p:nvPr/>
        </p:nvGrpSpPr>
        <p:grpSpPr>
          <a:xfrm>
            <a:off x="2906845" y="1093309"/>
            <a:ext cx="360000" cy="324000"/>
            <a:chOff x="3275856" y="1034752"/>
            <a:chExt cx="360000" cy="32400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3275856" y="1034752"/>
              <a:ext cx="360000" cy="3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0" name="Picture 3" descr="C:\Users\ljh-pc\Desktop\아이콘\1380042798_camer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856" y="1052752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2"/>
          <p:cNvGrpSpPr>
            <a:grpSpLocks noChangeAspect="1"/>
          </p:cNvGrpSpPr>
          <p:nvPr/>
        </p:nvGrpSpPr>
        <p:grpSpPr bwMode="auto">
          <a:xfrm>
            <a:off x="2551420" y="1173942"/>
            <a:ext cx="144000" cy="190589"/>
            <a:chOff x="3631232" y="2174677"/>
            <a:chExt cx="75633" cy="100040"/>
          </a:xfrm>
        </p:grpSpPr>
        <p:sp>
          <p:nvSpPr>
            <p:cNvPr id="52" name="타원 51"/>
            <p:cNvSpPr/>
            <p:nvPr/>
          </p:nvSpPr>
          <p:spPr bwMode="auto">
            <a:xfrm>
              <a:off x="3631232" y="2174677"/>
              <a:ext cx="74520" cy="744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 rot="2700000">
              <a:off x="3681855" y="2249708"/>
              <a:ext cx="5002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034637" y="107064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Tagazine</a:t>
            </a:r>
            <a:endParaRPr lang="ko-KR" altLang="en-US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70541" y="1471333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C:\Users\T\Desktop\Screenshot_2013-10-21-10-25-4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326" y="3578713"/>
            <a:ext cx="2755076" cy="427511"/>
          </a:xfrm>
          <a:prstGeom prst="roundRect">
            <a:avLst>
              <a:gd name="adj" fmla="val 555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56"/>
          <p:cNvGrpSpPr/>
          <p:nvPr/>
        </p:nvGrpSpPr>
        <p:grpSpPr>
          <a:xfrm>
            <a:off x="350115" y="1779117"/>
            <a:ext cx="2501193" cy="868767"/>
            <a:chOff x="1809556" y="1651447"/>
            <a:chExt cx="2501193" cy="868767"/>
          </a:xfrm>
        </p:grpSpPr>
        <p:sp>
          <p:nvSpPr>
            <p:cNvPr id="58" name="TextBox 57"/>
            <p:cNvSpPr txBox="1"/>
            <p:nvPr/>
          </p:nvSpPr>
          <p:spPr>
            <a:xfrm>
              <a:off x="1809556" y="1651447"/>
              <a:ext cx="24477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rgbClr val="FFFF00"/>
                  </a:solidFill>
                  <a:latin typeface="Blackadder ITC" pitchFamily="82" charset="0"/>
                  <a:cs typeface="Aharoni" pitchFamily="2" charset="-79"/>
                </a:rPr>
                <a:t>Tagazine</a:t>
              </a:r>
              <a:endParaRPr lang="ko-KR" altLang="en-US" sz="4400" b="1" dirty="0">
                <a:solidFill>
                  <a:srgbClr val="FFFF00"/>
                </a:solidFill>
                <a:latin typeface="Blackadder ITC" pitchFamily="82" charset="0"/>
                <a:cs typeface="Aharoni" pitchFamily="2" charset="-79"/>
              </a:endParaRPr>
            </a:p>
          </p:txBody>
        </p:sp>
        <p:pic>
          <p:nvPicPr>
            <p:cNvPr id="59" name="Picture 17" descr="C:\Users\T\Desktop\1380019317_marked_price.png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08202" flipH="1">
              <a:off x="3905921" y="2115385"/>
              <a:ext cx="402636" cy="40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모서리가 둥근 직사각형 59"/>
          <p:cNvSpPr/>
          <p:nvPr/>
        </p:nvSpPr>
        <p:spPr>
          <a:xfrm>
            <a:off x="386326" y="4256982"/>
            <a:ext cx="2755076" cy="427511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3" descr="C:\Users\T\Desktop\1382338674_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77" y="430873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304573" y="4347627"/>
            <a:ext cx="117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E-mail</a:t>
            </a:r>
            <a:r>
              <a:rPr lang="ko-KR" altLang="en-US" sz="1000" dirty="0" smtClean="0"/>
              <a:t>로 로그인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9864" y="5116541"/>
            <a:ext cx="31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3370" y="5302368"/>
            <a:ext cx="2860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</a:rPr>
              <a:t>Copyright </a:t>
            </a:r>
            <a:r>
              <a:rPr lang="ko-KR" altLang="en-US" sz="900" b="1" dirty="0" smtClean="0">
                <a:solidFill>
                  <a:schemeClr val="bg1">
                    <a:lumMod val="75000"/>
                  </a:schemeClr>
                </a:solidFill>
              </a:rPr>
              <a:t>ⓒ </a:t>
            </a:r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</a:rPr>
              <a:t>Tagazine. ALL RIGHTS RESERVED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26309" y="3410915"/>
            <a:ext cx="325414" cy="3254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1</a:t>
            </a:r>
            <a:endParaRPr lang="ko-KR" altLang="en-US" sz="1500" b="1" dirty="0"/>
          </a:p>
        </p:txBody>
      </p:sp>
      <p:sp>
        <p:nvSpPr>
          <p:cNvPr id="67" name="타원 66"/>
          <p:cNvSpPr/>
          <p:nvPr/>
        </p:nvSpPr>
        <p:spPr>
          <a:xfrm>
            <a:off x="226309" y="4094275"/>
            <a:ext cx="325414" cy="3254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2</a:t>
            </a:r>
            <a:endParaRPr lang="ko-KR" altLang="en-US" sz="1500" b="1" dirty="0"/>
          </a:p>
        </p:txBody>
      </p:sp>
      <p:pic>
        <p:nvPicPr>
          <p:cNvPr id="68" name="Picture 3" descr="C:\Users\ljh-pc\Desktop\받은파일\1382300301_monotone_arrow_back_lef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6" y="1039285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6387983" y="3055510"/>
            <a:ext cx="2509567" cy="346983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75527" y="3055509"/>
            <a:ext cx="2509846" cy="3172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60031" y="3073448"/>
            <a:ext cx="102675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/>
              <a:t>Tagazine</a:t>
            </a:r>
            <a:endParaRPr lang="ko-KR" altLang="en-US" sz="1400" b="1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6375527" y="3372764"/>
            <a:ext cx="2509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Users\ljh-pc\Desktop\받은파일\1382300301_monotone_arrow_back_lef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29" y="3055509"/>
            <a:ext cx="370732" cy="3436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375527" y="3055509"/>
            <a:ext cx="2509846" cy="34698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0541" y="1039285"/>
            <a:ext cx="3168352" cy="4725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655580" y="3349738"/>
            <a:ext cx="2509567" cy="317560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648194" y="3055509"/>
            <a:ext cx="2509846" cy="3172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73569" y="3095179"/>
            <a:ext cx="285178" cy="2379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75"/>
          <p:cNvGrpSpPr/>
          <p:nvPr/>
        </p:nvGrpSpPr>
        <p:grpSpPr>
          <a:xfrm>
            <a:off x="5815789" y="3095179"/>
            <a:ext cx="285178" cy="237915"/>
            <a:chOff x="3275856" y="1034752"/>
            <a:chExt cx="360000" cy="324000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75856" y="1034752"/>
              <a:ext cx="360000" cy="3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78" name="Picture 3" descr="C:\Users\ljh-pc\Desktop\아이콘\1380042798_camer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856" y="1052752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52"/>
          <p:cNvGrpSpPr>
            <a:grpSpLocks noChangeAspect="1"/>
          </p:cNvGrpSpPr>
          <p:nvPr/>
        </p:nvGrpSpPr>
        <p:grpSpPr bwMode="auto">
          <a:xfrm>
            <a:off x="5534235" y="3154388"/>
            <a:ext cx="114071" cy="139951"/>
            <a:chOff x="3631232" y="2174677"/>
            <a:chExt cx="75633" cy="100040"/>
          </a:xfrm>
        </p:grpSpPr>
        <p:sp>
          <p:nvSpPr>
            <p:cNvPr id="80" name="타원 79"/>
            <p:cNvSpPr/>
            <p:nvPr/>
          </p:nvSpPr>
          <p:spPr bwMode="auto">
            <a:xfrm>
              <a:off x="3631232" y="2174677"/>
              <a:ext cx="74520" cy="744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rot="2700000">
              <a:off x="3681855" y="2249708"/>
              <a:ext cx="5002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4332698" y="3078535"/>
            <a:ext cx="1026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Tagazine</a:t>
            </a:r>
            <a:endParaRPr lang="ko-KR" altLang="en-US" sz="1500" b="1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3648194" y="3372764"/>
            <a:ext cx="2509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3" descr="C:\Users\ljh-pc\Desktop\받은파일\1382300301_monotone_arrow_back_lef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55509"/>
            <a:ext cx="370732" cy="3436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87"/>
          <p:cNvGrpSpPr/>
          <p:nvPr/>
        </p:nvGrpSpPr>
        <p:grpSpPr>
          <a:xfrm>
            <a:off x="3680339" y="3591070"/>
            <a:ext cx="2447731" cy="676210"/>
            <a:chOff x="1809556" y="1651447"/>
            <a:chExt cx="2447731" cy="676210"/>
          </a:xfrm>
        </p:grpSpPr>
        <p:sp>
          <p:nvSpPr>
            <p:cNvPr id="89" name="TextBox 88"/>
            <p:cNvSpPr txBox="1"/>
            <p:nvPr/>
          </p:nvSpPr>
          <p:spPr>
            <a:xfrm>
              <a:off x="1809556" y="1651447"/>
              <a:ext cx="2447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FFFF00"/>
                  </a:solidFill>
                  <a:latin typeface="Blackadder ITC" pitchFamily="82" charset="0"/>
                  <a:cs typeface="Aharoni" pitchFamily="2" charset="-79"/>
                </a:rPr>
                <a:t>Tagazine</a:t>
              </a:r>
              <a:endParaRPr lang="ko-KR" altLang="en-US" sz="3200" b="1" dirty="0">
                <a:solidFill>
                  <a:srgbClr val="FFFF00"/>
                </a:solidFill>
                <a:latin typeface="Blackadder ITC" pitchFamily="82" charset="0"/>
                <a:cs typeface="Aharoni" pitchFamily="2" charset="-79"/>
              </a:endParaRPr>
            </a:p>
          </p:txBody>
        </p:sp>
        <p:pic>
          <p:nvPicPr>
            <p:cNvPr id="90" name="Picture 17" descr="C:\Users\T\Desktop\1380019317_marked_price.png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08202" flipH="1">
              <a:off x="3705734" y="2016883"/>
              <a:ext cx="309091" cy="31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1" name="Picture 2" descr="C:\Users\T\Desktop\Screenshot_2013-10-21-10-25-4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0352" y="4983532"/>
            <a:ext cx="2240022" cy="419798"/>
          </a:xfrm>
          <a:prstGeom prst="roundRect">
            <a:avLst>
              <a:gd name="adj" fmla="val 555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모서리가 둥근 직사각형 91"/>
          <p:cNvSpPr/>
          <p:nvPr/>
        </p:nvSpPr>
        <p:spPr>
          <a:xfrm>
            <a:off x="3821262" y="5600437"/>
            <a:ext cx="2137116" cy="427511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Picture 3" descr="C:\Users\T\Desktop\1382338674_emai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35" y="5670192"/>
            <a:ext cx="227381" cy="28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443236" y="5691082"/>
            <a:ext cx="1182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E-mail</a:t>
            </a:r>
            <a:r>
              <a:rPr lang="ko-KR" altLang="en-US" sz="1000" dirty="0" smtClean="0"/>
              <a:t>로 로그인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3666417" y="3075648"/>
            <a:ext cx="2509567" cy="3446808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6000"/>
                </a:schemeClr>
              </a:gs>
              <a:gs pos="50000">
                <a:schemeClr val="tx1">
                  <a:lumMod val="50000"/>
                  <a:lumOff val="50000"/>
                  <a:alpha val="70000"/>
                </a:schemeClr>
              </a:gs>
              <a:gs pos="100000">
                <a:schemeClr val="bg1">
                  <a:lumMod val="65000"/>
                  <a:alpha val="6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648194" y="3055509"/>
            <a:ext cx="2509846" cy="34698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93226" y="4063621"/>
            <a:ext cx="2065152" cy="168074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06628" y="4095915"/>
            <a:ext cx="128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Facebook</a:t>
            </a:r>
            <a:endParaRPr lang="ko-KR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893226" y="4409538"/>
            <a:ext cx="206515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79827" y="4426349"/>
            <a:ext cx="189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95000"/>
                  </a:schemeClr>
                </a:solidFill>
              </a:rPr>
              <a:t>Tagazine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에서 공개 프로필</a:t>
            </a:r>
            <a:r>
              <a:rPr lang="en-US" altLang="ko-KR" sz="1000" b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친구 리스트</a:t>
            </a:r>
            <a:r>
              <a:rPr lang="en-US" altLang="ko-KR" sz="1000" b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이메일 주소</a:t>
            </a:r>
            <a:r>
              <a:rPr lang="en-US" altLang="ko-KR" sz="1000" b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설명</a:t>
            </a:r>
            <a:r>
              <a:rPr lang="en-US" altLang="ko-KR" sz="1000" b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거주지</a:t>
            </a:r>
            <a:r>
              <a:rPr lang="en-US" altLang="ko-KR" sz="1000" b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사진에 액세스 권한을 요청하고 있습니다</a:t>
            </a:r>
            <a:r>
              <a:rPr lang="en-US" altLang="ko-KR" sz="1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893226" y="5342201"/>
            <a:ext cx="206515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16200000">
            <a:off x="4799802" y="5553294"/>
            <a:ext cx="25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79827" y="5414793"/>
            <a:ext cx="85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취소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34311" y="5414793"/>
            <a:ext cx="85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확인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>
            <a:off x="3122000" y="3764656"/>
            <a:ext cx="720000" cy="540000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512103" y="3854795"/>
            <a:ext cx="2251187" cy="3597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05450" y="4372914"/>
            <a:ext cx="2250000" cy="3597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548595" y="3896156"/>
            <a:ext cx="12861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/>
              <a:t>Name</a:t>
            </a:r>
            <a:endParaRPr lang="ko-KR" altLang="en-US" sz="12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548595" y="4414275"/>
            <a:ext cx="21371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/>
              <a:t>E-mail   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test@naver.com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191662" y="3889806"/>
            <a:ext cx="0" cy="2896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191662" y="4426774"/>
            <a:ext cx="0" cy="252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283505" y="5304401"/>
            <a:ext cx="708383" cy="32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Join</a:t>
            </a:r>
            <a:endParaRPr lang="ko-KR" altLang="en-US" sz="1000" b="1" dirty="0"/>
          </a:p>
        </p:txBody>
      </p:sp>
      <p:sp>
        <p:nvSpPr>
          <p:cNvPr id="108" name="타원 107"/>
          <p:cNvSpPr/>
          <p:nvPr/>
        </p:nvSpPr>
        <p:spPr>
          <a:xfrm>
            <a:off x="3721423" y="3909000"/>
            <a:ext cx="325414" cy="3254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3</a:t>
            </a:r>
            <a:endParaRPr lang="ko-KR" altLang="en-US" sz="1500" b="1" dirty="0"/>
          </a:p>
        </p:txBody>
      </p:sp>
      <p:sp>
        <p:nvSpPr>
          <p:cNvPr id="110" name="타원 109"/>
          <p:cNvSpPr/>
          <p:nvPr/>
        </p:nvSpPr>
        <p:spPr>
          <a:xfrm>
            <a:off x="6416605" y="3416006"/>
            <a:ext cx="325414" cy="3254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4</a:t>
            </a:r>
            <a:endParaRPr lang="ko-KR" altLang="en-US" sz="1500" b="1" dirty="0"/>
          </a:p>
        </p:txBody>
      </p:sp>
      <p:sp>
        <p:nvSpPr>
          <p:cNvPr id="24" name="타원 23"/>
          <p:cNvSpPr/>
          <p:nvPr/>
        </p:nvSpPr>
        <p:spPr>
          <a:xfrm>
            <a:off x="5148064" y="5302368"/>
            <a:ext cx="576000" cy="576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/>
          <p:nvPr/>
        </p:nvCxnSpPr>
        <p:spPr>
          <a:xfrm flipV="1">
            <a:off x="5722967" y="4032796"/>
            <a:ext cx="756000" cy="1548000"/>
          </a:xfrm>
          <a:prstGeom prst="bentConnector3">
            <a:avLst>
              <a:gd name="adj1" fmla="val 69380"/>
            </a:avLst>
          </a:prstGeom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6958091" y="5304401"/>
            <a:ext cx="325414" cy="3254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5</a:t>
            </a:r>
            <a:endParaRPr lang="ko-KR" altLang="en-US" sz="1500" b="1" dirty="0"/>
          </a:p>
        </p:txBody>
      </p:sp>
    </p:spTree>
    <p:extLst>
      <p:ext uri="{BB962C8B-B14F-4D97-AF65-F5344CB8AC3E}">
        <p14:creationId xmlns="" xmlns:p14="http://schemas.microsoft.com/office/powerpoint/2010/main" val="26893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175</Words>
  <Application>Microsoft Office PowerPoint</Application>
  <PresentationFormat>화면 슬라이드 쇼(4:3)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프로젝트명</vt:lpstr>
      <vt:lpstr>프로젝트명</vt:lpstr>
      <vt:lpstr>슬라이드 3</vt:lpstr>
      <vt:lpstr>LOGIN/REGISTER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프로젝트명</dc:title>
  <dc:creator>Microsoft Corporation</dc:creator>
  <cp:lastModifiedBy>LG</cp:lastModifiedBy>
  <cp:revision>4</cp:revision>
  <dcterms:created xsi:type="dcterms:W3CDTF">2006-10-05T04:04:58Z</dcterms:created>
  <dcterms:modified xsi:type="dcterms:W3CDTF">2013-10-25T05:17:03Z</dcterms:modified>
</cp:coreProperties>
</file>