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82" r:id="rId4"/>
    <p:sldId id="283" r:id="rId5"/>
    <p:sldId id="291" r:id="rId6"/>
    <p:sldId id="297" r:id="rId7"/>
    <p:sldId id="284" r:id="rId8"/>
    <p:sldId id="294" r:id="rId9"/>
    <p:sldId id="295" r:id="rId10"/>
    <p:sldId id="298" r:id="rId11"/>
    <p:sldId id="299" r:id="rId12"/>
    <p:sldId id="300" r:id="rId13"/>
    <p:sldId id="296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09A246-E455-4387-A75A-515199F9F7FE}" type="datetime1">
              <a:rPr lang="fr-FR" smtClean="0"/>
              <a:t>26/02/2019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DB5E-935C-4E5B-B195-6BC68AB2E2D5}" type="datetime1">
              <a:rPr lang="fr-FR" smtClean="0"/>
              <a:pPr/>
              <a:t>26/02/2019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99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9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1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7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2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5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8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7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1" name="Forme libre 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3" name="Forme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4" name="Forme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5" name="Forme libre 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Entrez votre légende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Image de diapositiv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655455" cy="6858000"/>
          </a:xfrm>
        </p:spPr>
      </p:pic>
      <p:sp>
        <p:nvSpPr>
          <p:cNvPr id="25" name="Zone de texte 24" descr="Accentuation de diapositive vers la zone de titre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 err="1"/>
              <a:t>StatYFoot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On est tous foot de </a:t>
            </a:r>
            <a:r>
              <a:rPr lang="fr-FR" altLang="fr-FR" dirty="0" err="1"/>
              <a:t>StatY</a:t>
            </a:r>
            <a:r>
              <a:rPr lang="fr-FR" altLang="fr-FR" dirty="0"/>
              <a:t> Foot</a:t>
            </a:r>
          </a:p>
        </p:txBody>
      </p:sp>
      <p:sp>
        <p:nvSpPr>
          <p:cNvPr id="20" name="Triangle isocèle 19" descr="Ombre de diapositive vers la zone de titre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0277856" y="4808121"/>
            <a:ext cx="1683402" cy="1306929"/>
            <a:chOff x="9793223" y="3566823"/>
            <a:chExt cx="2232043" cy="2166465"/>
          </a:xfrm>
        </p:grpSpPr>
        <p:sp>
          <p:nvSpPr>
            <p:cNvPr id="8" name="Titre 2">
              <a:extLst>
                <a:ext uri="{FF2B5EF4-FFF2-40B4-BE49-F238E27FC236}">
                  <a16:creationId xmlns:a16="http://schemas.microsoft.com/office/drawing/2014/main" id="{200B3D2B-613A-41BE-987D-E6A1324B456D}"/>
                </a:ext>
              </a:extLst>
            </p:cNvPr>
            <p:cNvSpPr txBox="1">
              <a:spLocks/>
            </p:cNvSpPr>
            <p:nvPr/>
          </p:nvSpPr>
          <p:spPr>
            <a:xfrm>
              <a:off x="9793223" y="3566823"/>
              <a:ext cx="2232043" cy="2166465"/>
            </a:xfrm>
            <a:prstGeom prst="roundRect">
              <a:avLst>
                <a:gd name="adj" fmla="val 27593"/>
              </a:avLst>
            </a:pr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lIns="180000" tIns="288000" rIns="180000" bIns="180000" rtlCol="0" anchor="t">
              <a:noAutofit/>
            </a:bodyPr>
            <a:lstStyle>
              <a:lvl1pPr algn="l" defTabSz="914400" rtl="0" eaLnBrk="1" latinLnBrk="0" hangingPunct="1">
                <a:lnSpc>
                  <a:spcPts val="4000"/>
                </a:lnSpc>
                <a:spcBef>
                  <a:spcPct val="0"/>
                </a:spcBef>
                <a:buNone/>
                <a:defRPr sz="4400" b="1" kern="1200" spc="-3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fr-FR" sz="1400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0140696" y="3914775"/>
              <a:ext cx="1682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Bastien</a:t>
              </a:r>
            </a:p>
            <a:p>
              <a:r>
                <a:rPr lang="fr-FR" dirty="0">
                  <a:solidFill>
                    <a:schemeClr val="bg1"/>
                  </a:solidFill>
                </a:rPr>
                <a:t>Brice</a:t>
              </a:r>
            </a:p>
            <a:p>
              <a:r>
                <a:rPr lang="fr-FR" dirty="0">
                  <a:solidFill>
                    <a:schemeClr val="bg1"/>
                  </a:solidFill>
                </a:rPr>
                <a:t>Christian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Analyse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75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Espace réservé d’image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Zone de texte 37" descr="Accentuation vers le bloc de titre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5" name="Triangle isocèle 34" descr="Ombre vers le bloc de titre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 5" descr="Bloc d’accentuation plein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33" name="Forme libre 5" descr="Bloc d’accentuation vide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/>
              <a:t>heloise@www.proseware.com</a:t>
            </a:r>
          </a:p>
        </p:txBody>
      </p:sp>
      <p:pic>
        <p:nvPicPr>
          <p:cNvPr id="11" name="Graphisme 10" descr="Lien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www.proseware.com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BBB80C-A2E0-4B88-B7DC-A9A438857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1AB94F-90F4-49E8-B756-92078E78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oundRect">
            <a:avLst>
              <a:gd name="adj" fmla="val 12315"/>
            </a:avLst>
          </a:prstGeo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2800" dirty="0"/>
              <a:t>Sommaire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12416"/>
            <a:ext cx="5472000" cy="3600000"/>
          </a:xfrm>
        </p:spPr>
        <p:txBody>
          <a:bodyPr rtlCol="0"/>
          <a:lstStyle/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Introduction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Mise en place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Maquettage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Front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Back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Problèmes et solutions</a:t>
            </a:r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 err="1"/>
              <a:t>Features</a:t>
            </a:r>
            <a:endParaRPr lang="fr-FR" sz="1600" dirty="0"/>
          </a:p>
          <a:p>
            <a:pPr marL="400050" indent="-400050" rtl="0">
              <a:buFont typeface="+mj-lt"/>
              <a:buAutoNum type="romanUcPeriod"/>
            </a:pPr>
            <a:r>
              <a:rPr lang="fr-FR" sz="1600" dirty="0"/>
              <a:t>Analyse</a:t>
            </a:r>
          </a:p>
        </p:txBody>
      </p:sp>
      <p:pic>
        <p:nvPicPr>
          <p:cNvPr id="9" name="Espace réservé d’image 8" descr="Espace réservé d’image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Voici à quoi nous avions penser.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800" dirty="0"/>
              <a:t>Le Sens Critique :</a:t>
            </a:r>
          </a:p>
          <a:p>
            <a:r>
              <a:rPr lang="fr-FR" dirty="0"/>
              <a:t>Sondage</a:t>
            </a:r>
          </a:p>
          <a:p>
            <a:r>
              <a:rPr lang="fr-FR" dirty="0"/>
              <a:t>Partage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Trop court</a:t>
            </a:r>
          </a:p>
        </p:txBody>
      </p:sp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12460" r="12460"/>
          <a:stretch>
            <a:fillRect/>
          </a:stretch>
        </p:blipFill>
        <p:spPr>
          <a:xfrm>
            <a:off x="6446520" y="291449"/>
            <a:ext cx="5281136" cy="576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9505" y="2404180"/>
            <a:ext cx="4725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StatYFoot</a:t>
            </a:r>
            <a:r>
              <a:rPr lang="fr-FR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Nos idées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durée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4D8BD-9D48-4F88-BFD7-01AE2D49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17" y="545110"/>
            <a:ext cx="7802373" cy="461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051556-C192-4949-B98B-FC84C7B01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5" y="2404180"/>
            <a:ext cx="4589985" cy="112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14F83A-5B5B-4F5C-9C2D-E5D62E752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065" y="2857080"/>
            <a:ext cx="1657581" cy="628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A69B87-BF47-4FA2-8F11-5AEC1BC93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616" y="1684325"/>
            <a:ext cx="1257475" cy="54300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8ED33-5F29-4B8B-BDFA-2103BFE41B94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flipH="1">
            <a:off x="4939490" y="1955826"/>
            <a:ext cx="2799126" cy="101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F572D-D378-455C-971C-CFF0D1AB1562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939490" y="2968688"/>
            <a:ext cx="2674575" cy="2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76D92-F329-4F29-83E9-62EDED8659E7}"/>
              </a:ext>
            </a:extLst>
          </p:cNvPr>
          <p:cNvCxnSpPr>
            <a:cxnSpLocks/>
          </p:cNvCxnSpPr>
          <p:nvPr/>
        </p:nvCxnSpPr>
        <p:spPr>
          <a:xfrm flipH="1" flipV="1">
            <a:off x="4939490" y="2968688"/>
            <a:ext cx="2668337" cy="141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8A5A755-E349-4982-97CD-D9D7F6A62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223" y="4126175"/>
            <a:ext cx="2051518" cy="5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 </a:t>
            </a:r>
            <a:r>
              <a:rPr lang="fr-FR"/>
              <a:t>en place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20C8BC4-F300-423B-AFC7-8B82050D3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02089" y="1585453"/>
            <a:ext cx="5472113" cy="3450022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77F3C3-F196-4C70-9F75-3C4A82A949BB}"/>
              </a:ext>
            </a:extLst>
          </p:cNvPr>
          <p:cNvSpPr txBox="1"/>
          <p:nvPr/>
        </p:nvSpPr>
        <p:spPr>
          <a:xfrm>
            <a:off x="604007" y="1501629"/>
            <a:ext cx="485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Méthode de travaille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 de l’API pour les matchs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Répartitions des tâches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Maquettage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elit.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fr-FR"/>
              <a:t>Proseware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fr-FR"/>
              <a:t>Nulla a erat eget nunc hendrerit ultrices eu nec nulla. Donec viverra leo aliquet, auctor quam id, convallis orci. </a:t>
            </a:r>
          </a:p>
          <a:p>
            <a:pPr lvl="1" rtl="0"/>
            <a:r>
              <a:rPr lang="fr-FR"/>
              <a:t>Sed in molestie est. Cras ornare turpis at ligula posuere, sit amet accumsan neque lobortis.</a:t>
            </a:r>
          </a:p>
          <a:p>
            <a:pPr lvl="1" rtl="0"/>
            <a:r>
              <a:rPr lang="fr-FR"/>
              <a:t>Maecenas mattis risus ligula, sed ullamcorper nunc efficitur sed.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fr-FR"/>
              <a:t>Service concurrentiel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fr-FR"/>
              <a:t>Praesent venenatis quam tortor, viverra nunc rutrum. </a:t>
            </a:r>
          </a:p>
          <a:p>
            <a:pPr lvl="1" rtl="0"/>
            <a:r>
              <a:rPr lang="fr-FR"/>
              <a:t>Maecenas malesuada ultricies sapien sit amet pharetra. </a:t>
            </a:r>
          </a:p>
          <a:p>
            <a:pPr lvl="1" rtl="0"/>
            <a:r>
              <a:rPr lang="fr-FR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Front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Problèmes &amp; Solutions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78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2_TF16411253.potx" id="{23B67ED4-5DD4-4A21-AAFD-C895B33FF954}" vid="{A2F73E99-BABC-4F86-89D6-B04AA285CF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schemas.microsoft.com/office/infopath/2007/PartnerControls"/>
    <ds:schemaRef ds:uri="6dc4bcd6-49db-4c07-9060-8acfc67cef9f"/>
    <ds:schemaRef ds:uri="http://purl.org/dc/terms/"/>
    <ds:schemaRef ds:uri="http://purl.org/dc/elements/1.1/"/>
    <ds:schemaRef ds:uri="fb0879af-3eba-417a-a55a-ffe6dcd6ca77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0</TotalTime>
  <Words>215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Thème Office</vt:lpstr>
      <vt:lpstr>StatYFoot</vt:lpstr>
      <vt:lpstr>Sommaire</vt:lpstr>
      <vt:lpstr>Introduction</vt:lpstr>
      <vt:lpstr>Mise en place</vt:lpstr>
      <vt:lpstr>Maquettage</vt:lpstr>
      <vt:lpstr>Front</vt:lpstr>
      <vt:lpstr>Back</vt:lpstr>
      <vt:lpstr>Problèmes &amp; Solutions</vt:lpstr>
      <vt:lpstr>Features</vt:lpstr>
      <vt:lpstr>Analyse</vt:lpstr>
      <vt:lpstr>Merci de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2019-02-25T21:58:16Z</dcterms:created>
  <dcterms:modified xsi:type="dcterms:W3CDTF">2019-02-26T09:05:36Z</dcterms:modified>
</cp:coreProperties>
</file>