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4f051dff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4f051dff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4f051dff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4f051dff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4f051dff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4f051dff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4f051dff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4f051dff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4f051dff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4f051dff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nsole.cloud.google.com/" TargetMode="External"/><Relationship Id="rId4" Type="http://schemas.openxmlformats.org/officeDocument/2006/relationships/hyperlink" Target="https://console.cloud.google.com/" TargetMode="External"/><Relationship Id="rId5" Type="http://schemas.openxmlformats.org/officeDocument/2006/relationships/hyperlink" Target="https://console.cloud.google.com/iam-admin/serviceaccounts" TargetMode="External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aceamarco/Firestore-Tutoria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macea@andrew.cmu.edu" TargetMode="External"/><Relationship Id="rId4" Type="http://schemas.openxmlformats.org/officeDocument/2006/relationships/hyperlink" Target="https://firebase.google.com/docs/firestore/quickstart" TargetMode="External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9234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Databa$e$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23104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Marco Acea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Google Cloud Firestore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800" y="1574811"/>
            <a:ext cx="2194375" cy="219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0875" y="1719308"/>
            <a:ext cx="2445580" cy="1905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9300" y="2972483"/>
            <a:ext cx="1905393" cy="1905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Firestore?</a:t>
            </a:r>
            <a:endParaRPr/>
          </a:p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Firestore is one of the many features that Google Cloud offers for app development, and it is how developers store user information.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programs users to store information, update it, and also run filters on it’s data.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 can also “listen” to your data and react to changes!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first step is setting up a Google Cloud account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Go to </a:t>
            </a:r>
            <a:r>
              <a:rPr lang="en" sz="1400" u="sng">
                <a:solidFill>
                  <a:srgbClr val="0066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https://console.cloud.google.com/</a:t>
            </a:r>
            <a:endParaRPr sz="1400" u="sng">
              <a:solidFill>
                <a:srgbClr val="0066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Complete your billing information (Don’t worry it’s not a subscription, it’s solely to make sure there is a name to the project)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Once that is done, set up your service account at this link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https://console.cloud.google.com/iam-admin/serviceaccounts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When asked what role you want, select Firebase Admin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Right before you finish setting this up save the key it offers as a JSON file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Then add that file to your folder</a:t>
            </a:r>
            <a:endParaRPr sz="1400"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1875" y="436195"/>
            <a:ext cx="3061100" cy="200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Cont.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19150" y="17449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Now we can start by running the starter code, initially it will prompt you with two links because you </a:t>
            </a:r>
            <a:r>
              <a:rPr lang="en" sz="1800"/>
              <a:t>haven't</a:t>
            </a:r>
            <a:r>
              <a:rPr lang="en" sz="1800"/>
              <a:t> set up for database, it will look something like this: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Copy and paste the second link onto your browser and create your database, choose the native option when prompted.</a:t>
            </a:r>
            <a:endParaRPr sz="1800"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25" y="2821400"/>
            <a:ext cx="8053362" cy="5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through the starter code!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Now that we’ve finished setting things up, let’s step through some example code to get used to the things we can do with Firestore!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Things you need to know are: 1. How to read Python dictionaries and objects 2. Go back to step 1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Below I’ve linked my GitHub including starter files and the tutorial we’ll be going through!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https://github.com/aceamarco/Firestore-Tutorial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</a:t>
            </a:r>
            <a:r>
              <a:rPr lang="en"/>
              <a:t>Forward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you have any questions feel free to send me an email, or ask to meet with me one-on-one, however give me some time to respond since it is TP season!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macea@andrew.cmu.edu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For more information on Firestore follow this link to Google’s documentation!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https://firebase.google.com/docs/firestore/quickstart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9549" y="2778399"/>
            <a:ext cx="1941100" cy="19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