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6" r:id="rId4"/>
    <p:sldMasterId id="2147483691" r:id="rId5"/>
  </p:sldMasterIdLst>
  <p:notesMasterIdLst>
    <p:notesMasterId r:id="rId7"/>
  </p:notesMasterIdLst>
  <p:sldIdLst>
    <p:sldId id="493" r:id="rId6"/>
    <p:sldId id="499" r:id="rId8"/>
    <p:sldId id="501" r:id="rId9"/>
    <p:sldId id="500" r:id="rId10"/>
    <p:sldId id="503" r:id="rId11"/>
    <p:sldId id="510" r:id="rId12"/>
    <p:sldId id="512" r:id="rId13"/>
    <p:sldId id="511" r:id="rId14"/>
    <p:sldId id="513" r:id="rId15"/>
    <p:sldId id="518" r:id="rId16"/>
    <p:sldId id="515" r:id="rId17"/>
    <p:sldId id="514" r:id="rId18"/>
    <p:sldId id="523" r:id="rId19"/>
    <p:sldId id="516" r:id="rId20"/>
    <p:sldId id="522" r:id="rId21"/>
    <p:sldId id="52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SimSun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SimSun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SimSun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SimSun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05" autoAdjust="0"/>
  </p:normalViewPr>
  <p:slideViewPr>
    <p:cSldViewPr>
      <p:cViewPr varScale="1">
        <p:scale>
          <a:sx n="66" d="100"/>
          <a:sy n="66" d="100"/>
        </p:scale>
        <p:origin x="1506" y="78"/>
      </p:cViewPr>
      <p:guideLst>
        <p:guide orient="horz" pos="2123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69F51-CC91-45B3-90B7-F48D98C4A074}" type="doc">
      <dgm:prSet loTypeId="urn:microsoft.com/office/officeart/2005/8/layout/process2" loCatId="process" qsTypeId="urn:microsoft.com/office/officeart/2005/8/quickstyle/simple1#1" qsCatId="simple" csTypeId="urn:microsoft.com/office/officeart/2005/8/colors/accent1_2#1" csCatId="accent1" phldr="1"/>
      <dgm:spPr/>
    </dgm:pt>
    <dgm:pt modelId="{A255791B-F34F-4EF9-A404-95CBFFBCB49E}">
      <dgm:prSet phldrT="[文本]"/>
      <dgm:spPr/>
      <dgm:t>
        <a:bodyPr/>
        <a:lstStyle/>
        <a:p>
          <a:r>
            <a:rPr lang="zh-CN" altLang="en-US" dirty="0"/>
            <a:t>安装虚拟机</a:t>
          </a:r>
        </a:p>
      </dgm:t>
    </dgm:pt>
    <dgm:pt modelId="{30B8D6C6-64B4-4B80-90B4-EC969873613B}" cxnId="{D9A6416C-675D-46D8-8590-D82083830DAE}" type="parTrans">
      <dgm:prSet/>
      <dgm:spPr/>
      <dgm:t>
        <a:bodyPr/>
        <a:lstStyle/>
        <a:p>
          <a:endParaRPr lang="zh-CN" altLang="en-US"/>
        </a:p>
      </dgm:t>
    </dgm:pt>
    <dgm:pt modelId="{964614B5-D155-4BD9-9EA6-FA32A357FB0F}" cxnId="{D9A6416C-675D-46D8-8590-D82083830DAE}" type="sibTrans">
      <dgm:prSet/>
      <dgm:spPr/>
      <dgm:t>
        <a:bodyPr/>
        <a:lstStyle/>
        <a:p>
          <a:endParaRPr lang="zh-CN" altLang="en-US"/>
        </a:p>
      </dgm:t>
    </dgm:pt>
    <dgm:pt modelId="{C0FEB9E5-BC3E-4CF9-994D-D6FAE4C86532}">
      <dgm:prSet phldrT="[文本]"/>
      <dgm:spPr/>
      <dgm:t>
        <a:bodyPr/>
        <a:lstStyle/>
        <a:p>
          <a:r>
            <a:rPr lang="zh-CN" altLang="en-US" dirty="0"/>
            <a:t>安装</a:t>
          </a:r>
          <a:r>
            <a:rPr lang="en-US" altLang="zh-CN" dirty="0"/>
            <a:t>Linux</a:t>
          </a:r>
          <a:endParaRPr lang="zh-CN" altLang="en-US" dirty="0"/>
        </a:p>
      </dgm:t>
    </dgm:pt>
    <dgm:pt modelId="{ADC45057-27CC-4B0A-8168-ECF378E4C5D8}" cxnId="{0256008C-ECA1-4990-A42A-8A6C4173E406}" type="parTrans">
      <dgm:prSet/>
      <dgm:spPr/>
      <dgm:t>
        <a:bodyPr/>
        <a:lstStyle/>
        <a:p>
          <a:endParaRPr lang="zh-CN" altLang="en-US"/>
        </a:p>
      </dgm:t>
    </dgm:pt>
    <dgm:pt modelId="{142436A1-D3CE-4101-8E7A-0C45C36A0E19}" cxnId="{0256008C-ECA1-4990-A42A-8A6C4173E406}" type="sibTrans">
      <dgm:prSet/>
      <dgm:spPr/>
      <dgm:t>
        <a:bodyPr/>
        <a:lstStyle/>
        <a:p>
          <a:endParaRPr lang="zh-CN" altLang="en-US"/>
        </a:p>
      </dgm:t>
    </dgm:pt>
    <dgm:pt modelId="{D9FEDBFA-1166-4C2A-B26C-39EF1CA4EB6A}">
      <dgm:prSet phldrT="[文本]"/>
      <dgm:spPr/>
      <dgm:t>
        <a:bodyPr/>
        <a:lstStyle/>
        <a:p>
          <a:r>
            <a:rPr lang="zh-CN" altLang="en-US" dirty="0"/>
            <a:t>安</a:t>
          </a:r>
          <a:r>
            <a:rPr lang="zh-CN" altLang="en-US" dirty="0" smtClean="0"/>
            <a:t>装</a:t>
          </a:r>
          <a:r>
            <a:rPr lang="en-US" altLang="zh-CN" dirty="0" smtClean="0"/>
            <a:t>Hadoop</a:t>
          </a:r>
          <a:endParaRPr lang="zh-CN" altLang="en-US" dirty="0"/>
        </a:p>
      </dgm:t>
    </dgm:pt>
    <dgm:pt modelId="{81CC6F59-AE1E-491B-9EB7-5DC844B1DB82}" cxnId="{B0D3BD6D-14EC-4AD2-B4DC-3D0D41E0CF3D}" type="parTrans">
      <dgm:prSet/>
      <dgm:spPr/>
      <dgm:t>
        <a:bodyPr/>
        <a:lstStyle/>
        <a:p>
          <a:endParaRPr lang="zh-CN" altLang="en-US"/>
        </a:p>
      </dgm:t>
    </dgm:pt>
    <dgm:pt modelId="{8CAF1320-541B-4E35-BFAE-6EB4594EAA7D}" cxnId="{B0D3BD6D-14EC-4AD2-B4DC-3D0D41E0CF3D}" type="sibTrans">
      <dgm:prSet/>
      <dgm:spPr/>
      <dgm:t>
        <a:bodyPr/>
        <a:lstStyle/>
        <a:p>
          <a:endParaRPr lang="zh-CN" altLang="en-US"/>
        </a:p>
      </dgm:t>
    </dgm:pt>
    <dgm:pt modelId="{73708147-3C4F-4212-A96D-8A26B4361EA7}">
      <dgm:prSet phldrT="[文本]"/>
      <dgm:spPr/>
      <dgm:t>
        <a:bodyPr/>
        <a:lstStyle/>
        <a:p>
          <a:r>
            <a:rPr lang="zh-CN" altLang="en-US" dirty="0" smtClean="0"/>
            <a:t>三种模式运行</a:t>
          </a:r>
          <a:endParaRPr lang="zh-CN" altLang="en-US" dirty="0"/>
        </a:p>
      </dgm:t>
    </dgm:pt>
    <dgm:pt modelId="{A668C962-AD66-4CD8-BD80-1474E4C1FFA1}" cxnId="{0128FD7C-5826-4D44-B809-1B4F2CB48DD0}" type="parTrans">
      <dgm:prSet/>
      <dgm:spPr/>
      <dgm:t>
        <a:bodyPr/>
        <a:lstStyle/>
        <a:p>
          <a:endParaRPr lang="en-US"/>
        </a:p>
      </dgm:t>
    </dgm:pt>
    <dgm:pt modelId="{9460FB1D-8F18-456B-9E2E-D3687E261047}" cxnId="{0128FD7C-5826-4D44-B809-1B4F2CB48DD0}" type="sibTrans">
      <dgm:prSet/>
      <dgm:spPr/>
      <dgm:t>
        <a:bodyPr/>
        <a:lstStyle/>
        <a:p>
          <a:endParaRPr lang="en-US"/>
        </a:p>
      </dgm:t>
    </dgm:pt>
    <dgm:pt modelId="{238364A1-D04C-4077-A3FD-28594AE88744}">
      <dgm:prSet phldrT="[文本]"/>
      <dgm:spPr/>
      <dgm:t>
        <a:bodyPr/>
        <a:lstStyle/>
        <a:p>
          <a:r>
            <a:rPr lang="zh-CN" altLang="en-US" dirty="0" smtClean="0"/>
            <a:t>编写实例</a:t>
          </a:r>
          <a:endParaRPr lang="zh-CN" altLang="en-US" dirty="0"/>
        </a:p>
      </dgm:t>
    </dgm:pt>
    <dgm:pt modelId="{50C08F88-2860-4AA2-8971-40D49ADAB12C}" cxnId="{7264F91A-08AC-4A23-B930-23B1894DCD9B}" type="parTrans">
      <dgm:prSet/>
      <dgm:spPr/>
      <dgm:t>
        <a:bodyPr/>
        <a:lstStyle/>
        <a:p>
          <a:endParaRPr lang="en-US"/>
        </a:p>
      </dgm:t>
    </dgm:pt>
    <dgm:pt modelId="{9F157C8F-5D57-456F-ACBC-EE2B58688911}" cxnId="{7264F91A-08AC-4A23-B930-23B1894DCD9B}" type="sibTrans">
      <dgm:prSet/>
      <dgm:spPr/>
      <dgm:t>
        <a:bodyPr/>
        <a:lstStyle/>
        <a:p>
          <a:endParaRPr lang="en-US"/>
        </a:p>
      </dgm:t>
    </dgm:pt>
    <dgm:pt modelId="{CAEF5553-21FA-4020-9F58-4522D4BFD61C}" type="pres">
      <dgm:prSet presAssocID="{FC069F51-CC91-45B3-90B7-F48D98C4A074}" presName="linearFlow" presStyleCnt="0">
        <dgm:presLayoutVars>
          <dgm:resizeHandles val="exact"/>
        </dgm:presLayoutVars>
      </dgm:prSet>
      <dgm:spPr/>
    </dgm:pt>
    <dgm:pt modelId="{2E50656E-0E32-4500-90A2-E61E0E47C8C2}" type="pres">
      <dgm:prSet presAssocID="{A255791B-F34F-4EF9-A404-95CBFFBCB49E}" presName="node" presStyleLbl="node1" presStyleIdx="0" presStyleCnt="5" custScaleX="1830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5E5CE-6BF8-45F9-BF86-0CE0233CAC74}" type="pres">
      <dgm:prSet presAssocID="{964614B5-D155-4BD9-9EA6-FA32A357FB0F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34EA8B4-CBCB-46FD-9E42-81736E7F495C}" type="pres">
      <dgm:prSet presAssocID="{964614B5-D155-4BD9-9EA6-FA32A357FB0F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0036B50-AAF5-43F6-AF4F-DD46B770C528}" type="pres">
      <dgm:prSet presAssocID="{C0FEB9E5-BC3E-4CF9-994D-D6FAE4C86532}" presName="node" presStyleLbl="node1" presStyleIdx="1" presStyleCnt="5" custScaleX="1830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96800-34B2-46A1-BFDB-20B7839A6950}" type="pres">
      <dgm:prSet presAssocID="{142436A1-D3CE-4101-8E7A-0C45C36A0E19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FC3B7ED-6B31-4CA5-875C-DAB42D2C9E60}" type="pres">
      <dgm:prSet presAssocID="{142436A1-D3CE-4101-8E7A-0C45C36A0E19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028E037-ECCE-4AC8-8780-B94585A27693}" type="pres">
      <dgm:prSet presAssocID="{D9FEDBFA-1166-4C2A-B26C-39EF1CA4EB6A}" presName="node" presStyleLbl="node1" presStyleIdx="2" presStyleCnt="5" custScaleX="1830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1E029-C5E6-4DAF-809F-3DC61656B7FB}" type="pres">
      <dgm:prSet presAssocID="{8CAF1320-541B-4E35-BFAE-6EB4594EAA7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F19D77E-128B-449D-94C1-EF95C7E1FA50}" type="pres">
      <dgm:prSet presAssocID="{8CAF1320-541B-4E35-BFAE-6EB4594EAA7D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C47DB20-57F2-4CC8-BD7C-BE1E01B73EE0}" type="pres">
      <dgm:prSet presAssocID="{73708147-3C4F-4212-A96D-8A26B4361EA7}" presName="node" presStyleLbl="node1" presStyleIdx="3" presStyleCnt="5" custScaleX="1830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4F42C-5393-4A22-86DB-79480E0CCB76}" type="pres">
      <dgm:prSet presAssocID="{9460FB1D-8F18-456B-9E2E-D3687E261047}" presName="sibTrans" presStyleLbl="sibTrans2D1" presStyleIdx="3" presStyleCnt="4"/>
      <dgm:spPr/>
      <dgm:t>
        <a:bodyPr/>
        <a:lstStyle/>
        <a:p>
          <a:endParaRPr lang="en-US"/>
        </a:p>
      </dgm:t>
    </dgm:pt>
    <dgm:pt modelId="{2451C75F-96F2-4D62-A353-DB3851782A3C}" type="pres">
      <dgm:prSet presAssocID="{9460FB1D-8F18-456B-9E2E-D3687E261047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5D36EC3-5CCA-4EA0-BE0F-94320EFD941E}" type="pres">
      <dgm:prSet presAssocID="{238364A1-D04C-4077-A3FD-28594AE88744}" presName="node" presStyleLbl="node1" presStyleIdx="4" presStyleCnt="5" custScaleX="1830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64F91A-08AC-4A23-B930-23B1894DCD9B}" srcId="{FC069F51-CC91-45B3-90B7-F48D98C4A074}" destId="{238364A1-D04C-4077-A3FD-28594AE88744}" srcOrd="4" destOrd="0" parTransId="{50C08F88-2860-4AA2-8971-40D49ADAB12C}" sibTransId="{9F157C8F-5D57-456F-ACBC-EE2B58688911}"/>
    <dgm:cxn modelId="{3941C379-61BC-486E-B7A3-2B7130F7D90F}" type="presOf" srcId="{964614B5-D155-4BD9-9EA6-FA32A357FB0F}" destId="{134EA8B4-CBCB-46FD-9E42-81736E7F495C}" srcOrd="1" destOrd="0" presId="urn:microsoft.com/office/officeart/2005/8/layout/process2"/>
    <dgm:cxn modelId="{16DF3B3A-E6DF-431D-8F97-4CEA2B662907}" type="presOf" srcId="{142436A1-D3CE-4101-8E7A-0C45C36A0E19}" destId="{96796800-34B2-46A1-BFDB-20B7839A6950}" srcOrd="0" destOrd="0" presId="urn:microsoft.com/office/officeart/2005/8/layout/process2"/>
    <dgm:cxn modelId="{AFEADE66-77CA-4CDD-8A6D-19B71E71DC9E}" type="presOf" srcId="{9460FB1D-8F18-456B-9E2E-D3687E261047}" destId="{2451C75F-96F2-4D62-A353-DB3851782A3C}" srcOrd="1" destOrd="0" presId="urn:microsoft.com/office/officeart/2005/8/layout/process2"/>
    <dgm:cxn modelId="{8690CD66-9016-41E2-9FF6-122C4A2212EB}" type="presOf" srcId="{73708147-3C4F-4212-A96D-8A26B4361EA7}" destId="{5C47DB20-57F2-4CC8-BD7C-BE1E01B73EE0}" srcOrd="0" destOrd="0" presId="urn:microsoft.com/office/officeart/2005/8/layout/process2"/>
    <dgm:cxn modelId="{A9681483-BA56-4E42-BC87-25AFCEB8D8E0}" type="presOf" srcId="{C0FEB9E5-BC3E-4CF9-994D-D6FAE4C86532}" destId="{00036B50-AAF5-43F6-AF4F-DD46B770C528}" srcOrd="0" destOrd="0" presId="urn:microsoft.com/office/officeart/2005/8/layout/process2"/>
    <dgm:cxn modelId="{4AC915ED-B88E-4E62-A4C5-0C7F07443498}" type="presOf" srcId="{8CAF1320-541B-4E35-BFAE-6EB4594EAA7D}" destId="{0E41E029-C5E6-4DAF-809F-3DC61656B7FB}" srcOrd="0" destOrd="0" presId="urn:microsoft.com/office/officeart/2005/8/layout/process2"/>
    <dgm:cxn modelId="{0900942F-27DA-4621-A5BD-08F93FBC3C11}" type="presOf" srcId="{238364A1-D04C-4077-A3FD-28594AE88744}" destId="{75D36EC3-5CCA-4EA0-BE0F-94320EFD941E}" srcOrd="0" destOrd="0" presId="urn:microsoft.com/office/officeart/2005/8/layout/process2"/>
    <dgm:cxn modelId="{5EB43016-CE7D-47E5-92CF-CB0813FFBF1F}" type="presOf" srcId="{D9FEDBFA-1166-4C2A-B26C-39EF1CA4EB6A}" destId="{E028E037-ECCE-4AC8-8780-B94585A27693}" srcOrd="0" destOrd="0" presId="urn:microsoft.com/office/officeart/2005/8/layout/process2"/>
    <dgm:cxn modelId="{D9A6416C-675D-46D8-8590-D82083830DAE}" srcId="{FC069F51-CC91-45B3-90B7-F48D98C4A074}" destId="{A255791B-F34F-4EF9-A404-95CBFFBCB49E}" srcOrd="0" destOrd="0" parTransId="{30B8D6C6-64B4-4B80-90B4-EC969873613B}" sibTransId="{964614B5-D155-4BD9-9EA6-FA32A357FB0F}"/>
    <dgm:cxn modelId="{9B4CBD5B-0075-48E1-8417-C3226236570B}" type="presOf" srcId="{8CAF1320-541B-4E35-BFAE-6EB4594EAA7D}" destId="{9F19D77E-128B-449D-94C1-EF95C7E1FA50}" srcOrd="1" destOrd="0" presId="urn:microsoft.com/office/officeart/2005/8/layout/process2"/>
    <dgm:cxn modelId="{B0D3BD6D-14EC-4AD2-B4DC-3D0D41E0CF3D}" srcId="{FC069F51-CC91-45B3-90B7-F48D98C4A074}" destId="{D9FEDBFA-1166-4C2A-B26C-39EF1CA4EB6A}" srcOrd="2" destOrd="0" parTransId="{81CC6F59-AE1E-491B-9EB7-5DC844B1DB82}" sibTransId="{8CAF1320-541B-4E35-BFAE-6EB4594EAA7D}"/>
    <dgm:cxn modelId="{0128FD7C-5826-4D44-B809-1B4F2CB48DD0}" srcId="{FC069F51-CC91-45B3-90B7-F48D98C4A074}" destId="{73708147-3C4F-4212-A96D-8A26B4361EA7}" srcOrd="3" destOrd="0" parTransId="{A668C962-AD66-4CD8-BD80-1474E4C1FFA1}" sibTransId="{9460FB1D-8F18-456B-9E2E-D3687E261047}"/>
    <dgm:cxn modelId="{30F00B26-E609-415C-B40A-2CF39BE38FA6}" type="presOf" srcId="{9460FB1D-8F18-456B-9E2E-D3687E261047}" destId="{6C74F42C-5393-4A22-86DB-79480E0CCB76}" srcOrd="0" destOrd="0" presId="urn:microsoft.com/office/officeart/2005/8/layout/process2"/>
    <dgm:cxn modelId="{13822B8A-EC36-45F3-A44F-2FF102E550EA}" type="presOf" srcId="{964614B5-D155-4BD9-9EA6-FA32A357FB0F}" destId="{9895E5CE-6BF8-45F9-BF86-0CE0233CAC74}" srcOrd="0" destOrd="0" presId="urn:microsoft.com/office/officeart/2005/8/layout/process2"/>
    <dgm:cxn modelId="{7813E4D8-E855-4317-A0CC-56BE1D2CE706}" type="presOf" srcId="{A255791B-F34F-4EF9-A404-95CBFFBCB49E}" destId="{2E50656E-0E32-4500-90A2-E61E0E47C8C2}" srcOrd="0" destOrd="0" presId="urn:microsoft.com/office/officeart/2005/8/layout/process2"/>
    <dgm:cxn modelId="{0256008C-ECA1-4990-A42A-8A6C4173E406}" srcId="{FC069F51-CC91-45B3-90B7-F48D98C4A074}" destId="{C0FEB9E5-BC3E-4CF9-994D-D6FAE4C86532}" srcOrd="1" destOrd="0" parTransId="{ADC45057-27CC-4B0A-8168-ECF378E4C5D8}" sibTransId="{142436A1-D3CE-4101-8E7A-0C45C36A0E19}"/>
    <dgm:cxn modelId="{D2DC4017-C41C-4562-99D8-A3AC5530B82C}" type="presOf" srcId="{142436A1-D3CE-4101-8E7A-0C45C36A0E19}" destId="{FFC3B7ED-6B31-4CA5-875C-DAB42D2C9E60}" srcOrd="1" destOrd="0" presId="urn:microsoft.com/office/officeart/2005/8/layout/process2"/>
    <dgm:cxn modelId="{D92054B8-C2CE-4E7A-8C13-A7049B23AC0C}" type="presOf" srcId="{FC069F51-CC91-45B3-90B7-F48D98C4A074}" destId="{CAEF5553-21FA-4020-9F58-4522D4BFD61C}" srcOrd="0" destOrd="0" presId="urn:microsoft.com/office/officeart/2005/8/layout/process2"/>
    <dgm:cxn modelId="{836345E6-40DF-44B5-A0A6-B0E84DB84BFE}" type="presParOf" srcId="{CAEF5553-21FA-4020-9F58-4522D4BFD61C}" destId="{2E50656E-0E32-4500-90A2-E61E0E47C8C2}" srcOrd="0" destOrd="0" presId="urn:microsoft.com/office/officeart/2005/8/layout/process2"/>
    <dgm:cxn modelId="{D10353D8-83EB-4A23-9B3A-10F7581EEC78}" type="presParOf" srcId="{CAEF5553-21FA-4020-9F58-4522D4BFD61C}" destId="{9895E5CE-6BF8-45F9-BF86-0CE0233CAC74}" srcOrd="1" destOrd="0" presId="urn:microsoft.com/office/officeart/2005/8/layout/process2"/>
    <dgm:cxn modelId="{3ECC3903-0E4D-4EF2-8E49-B8C4E2649EA2}" type="presParOf" srcId="{9895E5CE-6BF8-45F9-BF86-0CE0233CAC74}" destId="{134EA8B4-CBCB-46FD-9E42-81736E7F495C}" srcOrd="0" destOrd="0" presId="urn:microsoft.com/office/officeart/2005/8/layout/process2"/>
    <dgm:cxn modelId="{7C709783-64E0-40E7-ADD2-EF9FC958F3AB}" type="presParOf" srcId="{CAEF5553-21FA-4020-9F58-4522D4BFD61C}" destId="{00036B50-AAF5-43F6-AF4F-DD46B770C528}" srcOrd="2" destOrd="0" presId="urn:microsoft.com/office/officeart/2005/8/layout/process2"/>
    <dgm:cxn modelId="{CF43AE2E-D6B5-43C9-B153-A71241CDC6EC}" type="presParOf" srcId="{CAEF5553-21FA-4020-9F58-4522D4BFD61C}" destId="{96796800-34B2-46A1-BFDB-20B7839A6950}" srcOrd="3" destOrd="0" presId="urn:microsoft.com/office/officeart/2005/8/layout/process2"/>
    <dgm:cxn modelId="{BA213EC9-9D76-429C-A22A-9A9E78AD3011}" type="presParOf" srcId="{96796800-34B2-46A1-BFDB-20B7839A6950}" destId="{FFC3B7ED-6B31-4CA5-875C-DAB42D2C9E60}" srcOrd="0" destOrd="0" presId="urn:microsoft.com/office/officeart/2005/8/layout/process2"/>
    <dgm:cxn modelId="{A8A2EE7E-3819-45B9-B774-466FDFBD6500}" type="presParOf" srcId="{CAEF5553-21FA-4020-9F58-4522D4BFD61C}" destId="{E028E037-ECCE-4AC8-8780-B94585A27693}" srcOrd="4" destOrd="0" presId="urn:microsoft.com/office/officeart/2005/8/layout/process2"/>
    <dgm:cxn modelId="{18A227BB-1C61-413B-B593-618945FCA4CC}" type="presParOf" srcId="{CAEF5553-21FA-4020-9F58-4522D4BFD61C}" destId="{0E41E029-C5E6-4DAF-809F-3DC61656B7FB}" srcOrd="5" destOrd="0" presId="urn:microsoft.com/office/officeart/2005/8/layout/process2"/>
    <dgm:cxn modelId="{99F2A72B-8859-4118-8480-F0E064274C8A}" type="presParOf" srcId="{0E41E029-C5E6-4DAF-809F-3DC61656B7FB}" destId="{9F19D77E-128B-449D-94C1-EF95C7E1FA50}" srcOrd="0" destOrd="0" presId="urn:microsoft.com/office/officeart/2005/8/layout/process2"/>
    <dgm:cxn modelId="{F095406A-044C-4601-912B-3F639257B1FA}" type="presParOf" srcId="{CAEF5553-21FA-4020-9F58-4522D4BFD61C}" destId="{5C47DB20-57F2-4CC8-BD7C-BE1E01B73EE0}" srcOrd="6" destOrd="0" presId="urn:microsoft.com/office/officeart/2005/8/layout/process2"/>
    <dgm:cxn modelId="{5FEEA53A-CB62-4AD4-8073-B77FF06C8265}" type="presParOf" srcId="{CAEF5553-21FA-4020-9F58-4522D4BFD61C}" destId="{6C74F42C-5393-4A22-86DB-79480E0CCB76}" srcOrd="7" destOrd="0" presId="urn:microsoft.com/office/officeart/2005/8/layout/process2"/>
    <dgm:cxn modelId="{9E044AFE-ABB6-42BB-BD80-A3A03CF63001}" type="presParOf" srcId="{6C74F42C-5393-4A22-86DB-79480E0CCB76}" destId="{2451C75F-96F2-4D62-A353-DB3851782A3C}" srcOrd="0" destOrd="0" presId="urn:microsoft.com/office/officeart/2005/8/layout/process2"/>
    <dgm:cxn modelId="{3A244EA7-371A-4FBF-8CE1-C9399CA5EEE1}" type="presParOf" srcId="{CAEF5553-21FA-4020-9F58-4522D4BFD61C}" destId="{75D36EC3-5CCA-4EA0-BE0F-94320EFD941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0656E-0E32-4500-90A2-E61E0E47C8C2}">
      <dsp:nvSpPr>
        <dsp:cNvPr id="0" name=""/>
        <dsp:cNvSpPr/>
      </dsp:nvSpPr>
      <dsp:spPr>
        <a:xfrm>
          <a:off x="2160240" y="653"/>
          <a:ext cx="2520278" cy="765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安装虚拟机</a:t>
          </a:r>
        </a:p>
      </dsp:txBody>
      <dsp:txXfrm>
        <a:off x="2182647" y="23060"/>
        <a:ext cx="2475464" cy="720206"/>
      </dsp:txXfrm>
    </dsp:sp>
    <dsp:sp modelId="{9895E5CE-6BF8-45F9-BF86-0CE0233CAC74}">
      <dsp:nvSpPr>
        <dsp:cNvPr id="0" name=""/>
        <dsp:cNvSpPr/>
      </dsp:nvSpPr>
      <dsp:spPr>
        <a:xfrm rot="5400000">
          <a:off x="3276938" y="784799"/>
          <a:ext cx="286882" cy="3442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-5400000">
        <a:off x="3317102" y="813488"/>
        <a:ext cx="206555" cy="200817"/>
      </dsp:txXfrm>
    </dsp:sp>
    <dsp:sp modelId="{00036B50-AAF5-43F6-AF4F-DD46B770C528}">
      <dsp:nvSpPr>
        <dsp:cNvPr id="0" name=""/>
        <dsp:cNvSpPr/>
      </dsp:nvSpPr>
      <dsp:spPr>
        <a:xfrm>
          <a:off x="2160240" y="1148183"/>
          <a:ext cx="2520278" cy="765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安装</a:t>
          </a:r>
          <a:r>
            <a:rPr lang="en-US" altLang="zh-CN" sz="1800" kern="1200" dirty="0"/>
            <a:t>Linux</a:t>
          </a:r>
          <a:endParaRPr lang="zh-CN" altLang="en-US" sz="1800" kern="1200" dirty="0"/>
        </a:p>
      </dsp:txBody>
      <dsp:txXfrm>
        <a:off x="2182647" y="1170590"/>
        <a:ext cx="2475464" cy="720206"/>
      </dsp:txXfrm>
    </dsp:sp>
    <dsp:sp modelId="{96796800-34B2-46A1-BFDB-20B7839A6950}">
      <dsp:nvSpPr>
        <dsp:cNvPr id="0" name=""/>
        <dsp:cNvSpPr/>
      </dsp:nvSpPr>
      <dsp:spPr>
        <a:xfrm rot="5400000">
          <a:off x="3276938" y="1932329"/>
          <a:ext cx="286882" cy="3442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-5400000">
        <a:off x="3317102" y="1961018"/>
        <a:ext cx="206555" cy="200817"/>
      </dsp:txXfrm>
    </dsp:sp>
    <dsp:sp modelId="{E028E037-ECCE-4AC8-8780-B94585A27693}">
      <dsp:nvSpPr>
        <dsp:cNvPr id="0" name=""/>
        <dsp:cNvSpPr/>
      </dsp:nvSpPr>
      <dsp:spPr>
        <a:xfrm>
          <a:off x="2160240" y="2295713"/>
          <a:ext cx="2520278" cy="765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/>
            <a:t>安</a:t>
          </a:r>
          <a:r>
            <a:rPr lang="zh-CN" altLang="en-US" sz="1800" kern="1200" dirty="0" smtClean="0"/>
            <a:t>装</a:t>
          </a:r>
          <a:r>
            <a:rPr lang="en-US" altLang="zh-CN" sz="1800" kern="1200" dirty="0" smtClean="0"/>
            <a:t>Hadoop</a:t>
          </a:r>
          <a:endParaRPr lang="zh-CN" altLang="en-US" sz="1800" kern="1200" dirty="0"/>
        </a:p>
      </dsp:txBody>
      <dsp:txXfrm>
        <a:off x="2182647" y="2318120"/>
        <a:ext cx="2475464" cy="720206"/>
      </dsp:txXfrm>
    </dsp:sp>
    <dsp:sp modelId="{0E41E029-C5E6-4DAF-809F-3DC61656B7FB}">
      <dsp:nvSpPr>
        <dsp:cNvPr id="0" name=""/>
        <dsp:cNvSpPr/>
      </dsp:nvSpPr>
      <dsp:spPr>
        <a:xfrm rot="5400000">
          <a:off x="3276938" y="3079859"/>
          <a:ext cx="286882" cy="3442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-5400000">
        <a:off x="3317102" y="3108548"/>
        <a:ext cx="206555" cy="200817"/>
      </dsp:txXfrm>
    </dsp:sp>
    <dsp:sp modelId="{5C47DB20-57F2-4CC8-BD7C-BE1E01B73EE0}">
      <dsp:nvSpPr>
        <dsp:cNvPr id="0" name=""/>
        <dsp:cNvSpPr/>
      </dsp:nvSpPr>
      <dsp:spPr>
        <a:xfrm>
          <a:off x="2160240" y="3443244"/>
          <a:ext cx="2520278" cy="765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三种模式运行</a:t>
          </a:r>
          <a:endParaRPr lang="zh-CN" altLang="en-US" sz="1800" kern="1200" dirty="0"/>
        </a:p>
      </dsp:txBody>
      <dsp:txXfrm>
        <a:off x="2182647" y="3465651"/>
        <a:ext cx="2475464" cy="720206"/>
      </dsp:txXfrm>
    </dsp:sp>
    <dsp:sp modelId="{6C74F42C-5393-4A22-86DB-79480E0CCB76}">
      <dsp:nvSpPr>
        <dsp:cNvPr id="0" name=""/>
        <dsp:cNvSpPr/>
      </dsp:nvSpPr>
      <dsp:spPr>
        <a:xfrm rot="5400000">
          <a:off x="3276938" y="4227389"/>
          <a:ext cx="286882" cy="3442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3317102" y="4256078"/>
        <a:ext cx="206555" cy="200817"/>
      </dsp:txXfrm>
    </dsp:sp>
    <dsp:sp modelId="{75D36EC3-5CCA-4EA0-BE0F-94320EFD941E}">
      <dsp:nvSpPr>
        <dsp:cNvPr id="0" name=""/>
        <dsp:cNvSpPr/>
      </dsp:nvSpPr>
      <dsp:spPr>
        <a:xfrm>
          <a:off x="2160240" y="4590774"/>
          <a:ext cx="2520278" cy="765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编写实例</a:t>
          </a:r>
          <a:endParaRPr lang="zh-CN" altLang="en-US" sz="1800" kern="1200" dirty="0"/>
        </a:p>
      </dsp:txBody>
      <dsp:txXfrm>
        <a:off x="2182647" y="4613181"/>
        <a:ext cx="2475464" cy="720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28.34646" units="1/dev"/>
        </inkml:channelProperties>
      </inkml:inkSource>
      <inkml:timestamp xml:id="ts0" timeString="2019-03-01T12:15: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2020 337 0,'0'-27'172,"-53"27"-156,-27-26-1,54 26-15,-27-27 16,0 27-16,-26-26 15,26-1-15,-27 27 16,27 0 0,27 0-16,-27 0 15,-26-53 1,26 53 0,0-26-16,-27 26 15,54 0-15,-53 0 16,52 0-16,1-26 15,-27 26-15,0-53 16,26 53-16,-26 0 16,1 0-1,52-27-15,-53 27 16,26 0-16,-52 0 16,52 0-16,-26 0 15,27 0-15,-27 0 16,27 0-16,-1 0 15,-26 0-15,27 0 16,-1 0-16,1 0 16,-1 0-16,1 0 15,-1 0-15,1 0 32,-1 0-17,1 0-15,0 0 16,-1 27-1,1-1 1,26 1 0,0-1 15,0 27-15,0-27-16,0 27 15,0-26 16,0 26-31,0-27 16,0 53 0,0-26-1,0-26-15,0-1 32,0 1-17,0-1-15,26 1 31,-26-1-31,27 1 16,-1-1-16,-26 1 16,26 25-16,1-25 15,-1-1-15,1 1 16,-1-1-16,1-26 16,-1 53-16,1-53 15,26 27-15,26-1 16,-26-26-16,26 53 15,80-26-15,-27-1 16,1 27-16,-1-53 16,-53 0-16,27 0 15,-27 26-15,-52-26 16,-1 0 0,1 27-16,-1-27 15,1 0 1,26 26-16,0 1 15,26-27-15,0 0 16,-26 0-16,53 0 16,-53 0-16,26 0 15,-52 0-15,26 0 16,0 0-16,0 0 16,0 0-1,-27 0-15,0 0 16,27 0-16,-26 0 15,-1 0 1,27 0-16,-26-27 16,26 1-16,-1-1 15,1 1-15,-26-1 16,-1 27 0,1 0-16,-1 0 15,27-52-15,-26 52 31,-27-27-31,26 27 32,-26-26-32,0-1 15,0 1 1,27-1-16,-1 27 16,-26-26-1,0-1 1,0 1-16,0-1 15,0 1 1,0-1 0,0 1-1,0 0 1,0-1 0,0-26-1,0 27 16,-26 26-15,-1-27 0,1 1-1,-1-1 17,1 1-17,-1 26 1,27-27 15,-26 27-31,-27 0 16,-27 0-1,54 0-15,-80-53 16,53 53 0,27 0-16,-1 0 15,1 0 1,-1 0 15,1 0-31,0 0 31,-1 0-15,1 0 0,-1 0-16,1 0 15,-1 0 1,1 0-16,-1 0 31,27-26 47,-26 26-78,-27-26 47,53-1-16,0 1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28.34646" units="1/dev"/>
        </inkml:channelProperties>
      </inkml:inkSource>
      <inkml:timestamp xml:id="ts0" timeString="2019-03-01T12:16:0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772 200 0,'-26'0'16,"26"-28"77,0 2-93,-27-1 16,1 27 0,-1-28-1,1 28-15,-27-26 16,26 26-16,-26-26 15,27 0 1,-1 26-16,1 0 16,0 0-16,-1 0 15,1 0 1,-1 0-16,1 0 16,-1 0-1,1 0 16,-1 0-15,1 0 0,-1 0-1,1 0 1,0 26 0,-27 0 30,53 0-30,-27 2 0,27 25-1,0-25 1,-26 25 0,26-27 15,0 28-16,0-28 1,0 27 0,0-26-1,0 0-15,0 0 16,26 27 0,1-54-16,-1 26 15,1 1-15,-1 0 16,0-27-16,1 0 15,-1 0 1,1 53 15,52-53-15,1 0-16,-1 0 16,53 0-16,-26 26 15,0-26-15,-27 0 16,1 0-16,-27 0 15,-27 0 95,27 0-110,-53-26 31,0-27-15,0 26-1,0-26-15,0 25 16,0 2 0,0-1-1,0 0-15,-26 0 16,26 1-1,-53-27 17,26 27-17,1-2 17,26 2-17,-27 26 16,1-27-31,-1 27 32,27-26-17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A5D54519-FCC6-428F-8CC3-9AC4D51F990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956014-7DE2-4581-97E7-0DEE1CC81F8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SimSun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" altLang="en-US" dirty="0" smtClean="0"/>
              <a:t>图形界面也是一种shell。</a:t>
            </a:r>
            <a:r>
              <a:rPr lang="en-US" altLang="zh-CN" dirty="0" smtClean="0"/>
              <a:t>但是安装系统时建立的第一个用户是具有root权限的，可以通过sudo。这样的好处是提高了安全性，把系统搞崩。</a:t>
            </a:r>
            <a:r>
              <a:rPr lang="zh-CN" altLang="en-US" dirty="0" smtClean="0"/>
              <a:t>管理软件依赖，链接库，更新包信息，安装软件等。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D54519-FCC6-428F-8CC3-9AC4D51F990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RBAC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" altLang="zh-CN"/>
              <a:t>待会儿会把详细的文档放到教学网上。</a:t>
            </a:r>
            <a:endParaRPr lang="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D54519-FCC6-428F-8CC3-9AC4D51F990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如果你电脑上有装的vmware player，很遗憾的是免费版本的vmware player不支持同时运行多个虚拟机实例。有可能你用其中一个会遇到奇怪的错误，这时候你可以换另一个。pro的话可以注册试用。Ubuntu是一款非常稳定易用的Linux发行版，图形界面和windows一样好用。当然如果你非常熟悉Linux环境，那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版本完全没有问题</a:t>
            </a:r>
            <a:r>
              <a:rPr lang="en-US" altLang="zh-CN" dirty="0" smtClean="0"/>
              <a:t>，而且在笔记本上运行起来也不容易卡顿</a:t>
            </a:r>
            <a:r>
              <a:rPr lang="zh-CN" altLang="en-US" dirty="0" smtClean="0"/>
              <a:t>。</a:t>
            </a:r>
            <a:r>
              <a:rPr lang="" altLang="zh-CN" dirty="0" smtClean="0"/>
              <a:t>但是在Ubuntu主机上会</a:t>
            </a:r>
            <a:r>
              <a:rPr lang="" altLang="zh-CN" dirty="0" smtClean="0"/>
              <a:t>有NAT网络模式的一个bug，：</a:t>
            </a:r>
            <a:r>
              <a:rPr lang="zh-CN" altLang="en-US" dirty="0" smtClean="0"/>
              <a:t>https://bugs.launchpad.net/ubuntu/+source/virtualbox/+bug/1798813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D54519-FCC6-428F-8CC3-9AC4D51F990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D54519-FCC6-428F-8CC3-9AC4D51F990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最少</a:t>
            </a:r>
            <a:r>
              <a:rPr lang="en-US" altLang="zh-CN" dirty="0" smtClean="0"/>
              <a:t>1G</a:t>
            </a:r>
            <a:r>
              <a:rPr lang="zh-CN" altLang="en-US" dirty="0" smtClean="0"/>
              <a:t>内存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D54519-FCC6-428F-8CC3-9AC4D51F990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选择英文，避免一些编码等错误。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D54519-FCC6-428F-8CC3-9AC4D51F990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D54519-FCC6-428F-8CC3-9AC4D51F990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D54519-FCC6-428F-8CC3-9AC4D51F990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06EE328-B4BD-4051-8612-76D85C6CB2B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F689B-E175-4C32-8033-25AC7E09002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2275" y="381000"/>
            <a:ext cx="2143125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1313" y="381000"/>
            <a:ext cx="6278562" cy="6172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03C5A-86A6-48E0-B1D2-7A3A5976201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 showMasterSp="0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381000"/>
            <a:ext cx="7793038" cy="7842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41313" y="1447800"/>
            <a:ext cx="421005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03763" y="1447800"/>
            <a:ext cx="4211637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41313" y="4076700"/>
            <a:ext cx="421005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3763" y="4076700"/>
            <a:ext cx="4211637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27C30-57D3-42CF-96FA-8E378718A08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CA9A8143-EFAF-4F89-9E1D-B95AB2A6E4FE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1E9ABF8F-7BD5-49F7-B6A0-51BD38ED0D5D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388" y="304800"/>
            <a:ext cx="8532812" cy="609600"/>
          </a:xfrm>
        </p:spPr>
        <p:txBody>
          <a:bodyPr/>
          <a:lstStyle>
            <a:lvl1pPr>
              <a:defRPr sz="4400" baseline="0">
                <a:latin typeface="隶书" pitchFamily="49" charset="-122"/>
                <a:ea typeface="隶书" pitchFamily="49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41413"/>
            <a:ext cx="8229600" cy="4786312"/>
          </a:xfrm>
        </p:spPr>
        <p:txBody>
          <a:bodyPr/>
          <a:lstStyle>
            <a:lvl1pPr>
              <a:defRPr sz="2800" baseline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Arial Unicode MS" pitchFamily="34" charset="-122"/>
              </a:defRPr>
            </a:lvl1pPr>
            <a:lvl2pPr>
              <a:defRPr sz="2400" baseline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itchFamily="34" charset="-122"/>
              </a:defRPr>
            </a:lvl2pPr>
            <a:lvl3pPr>
              <a:defRPr baseline="0">
                <a:latin typeface="Arial Unicode MS" pitchFamily="34" charset="-122"/>
                <a:ea typeface="楷体_GB2312" pitchFamily="49" charset="-122"/>
                <a:cs typeface="Arial Unicode MS" pitchFamily="34" charset="-122"/>
              </a:defRPr>
            </a:lvl3pPr>
            <a:lvl4pPr>
              <a:defRPr baseline="0">
                <a:latin typeface="Arial Unicode MS" pitchFamily="34" charset="-122"/>
                <a:ea typeface="楷体_GB2312" pitchFamily="49" charset="-122"/>
                <a:cs typeface="Arial Unicode MS" pitchFamily="34" charset="-122"/>
              </a:defRPr>
            </a:lvl4pPr>
            <a:lvl5pPr>
              <a:defRPr baseline="0">
                <a:latin typeface="Arial Unicode MS" pitchFamily="34" charset="-122"/>
                <a:ea typeface="楷体_GB2312" pitchFamily="49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3D94F2AE-997A-4709-9D5A-FC3CA9581FDE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67B1B3CA-CDA0-415D-9875-56408A3AF60E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96142BCD-2DAF-410E-B8D5-810AD73E8F85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1413"/>
            <a:ext cx="3695700" cy="4786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1141413"/>
            <a:ext cx="3695700" cy="4786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C4C68B29-88B3-468F-86BE-5F0D1A189493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98CDF6C4-55A9-4868-AE30-1B3EAFEF1B3E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FA9B97AE-CC12-4598-AC7F-7D9A61F5AEAD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A99E7EE3-D4F3-4F39-A6CB-C3C2A5F33046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549FF468-742B-48C7-A0B8-E5E83E69ED9E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D253E8EA-81E2-4F0F-99B5-9FE9563693BB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D6763B94-2B7C-4CF7-8AE2-4CA892DE80A2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10F28A32-FF0E-445C-85DC-C038845278DD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626"/>
            <a:ext cx="9144000" cy="784225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313" y="1052735"/>
            <a:ext cx="8574087" cy="550046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/>
          <p:nvPr/>
        </p:nvGrpSpPr>
        <p:grpSpPr bwMode="auto">
          <a:xfrm>
            <a:off x="0" y="0"/>
            <a:ext cx="9144000" cy="6081713"/>
            <a:chOff x="0" y="0"/>
            <a:chExt cx="5760" cy="3831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white">
            <a:xfrm>
              <a:off x="0" y="45"/>
              <a:ext cx="5760" cy="3786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784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4"/>
            <p:cNvSpPr>
              <a:spLocks noChangeAspect="1"/>
            </p:cNvSpPr>
            <p:nvPr/>
          </p:nvSpPr>
          <p:spPr bwMode="white">
            <a:xfrm>
              <a:off x="1398" y="48"/>
              <a:ext cx="3402" cy="3778"/>
            </a:xfrm>
            <a:custGeom>
              <a:avLst/>
              <a:gdLst/>
              <a:ahLst/>
              <a:cxnLst>
                <a:cxn ang="0">
                  <a:pos x="3200" y="2116"/>
                </a:cxn>
                <a:cxn ang="0">
                  <a:pos x="1073" y="3776"/>
                </a:cxn>
                <a:cxn ang="0">
                  <a:pos x="447" y="3778"/>
                </a:cxn>
                <a:cxn ang="0">
                  <a:pos x="466" y="3118"/>
                </a:cxn>
                <a:cxn ang="0">
                  <a:pos x="2200" y="1766"/>
                </a:cxn>
                <a:cxn ang="0">
                  <a:pos x="0" y="10"/>
                </a:cxn>
                <a:cxn ang="0">
                  <a:pos x="1284" y="10"/>
                </a:cxn>
                <a:cxn ang="0">
                  <a:pos x="3200" y="1445"/>
                </a:cxn>
                <a:cxn ang="0">
                  <a:pos x="3200" y="2116"/>
                </a:cxn>
              </a:cxnLst>
              <a:rect l="0" t="0" r="r" b="b"/>
              <a:pathLst>
                <a:path w="3402" h="3778">
                  <a:moveTo>
                    <a:pt x="3200" y="2116"/>
                  </a:moveTo>
                  <a:cubicBezTo>
                    <a:pt x="3005" y="2280"/>
                    <a:pt x="1435" y="3523"/>
                    <a:pt x="1073" y="3776"/>
                  </a:cubicBezTo>
                  <a:lnTo>
                    <a:pt x="447" y="3778"/>
                  </a:lnTo>
                  <a:cubicBezTo>
                    <a:pt x="346" y="3668"/>
                    <a:pt x="174" y="3453"/>
                    <a:pt x="466" y="3118"/>
                  </a:cubicBezTo>
                  <a:cubicBezTo>
                    <a:pt x="1312" y="2446"/>
                    <a:pt x="1841" y="2030"/>
                    <a:pt x="2200" y="1766"/>
                  </a:cubicBezTo>
                  <a:cubicBezTo>
                    <a:pt x="1104" y="926"/>
                    <a:pt x="283" y="255"/>
                    <a:pt x="0" y="10"/>
                  </a:cubicBezTo>
                  <a:cubicBezTo>
                    <a:pt x="647" y="0"/>
                    <a:pt x="1284" y="10"/>
                    <a:pt x="1284" y="10"/>
                  </a:cubicBezTo>
                  <a:cubicBezTo>
                    <a:pt x="1709" y="325"/>
                    <a:pt x="2998" y="1274"/>
                    <a:pt x="3200" y="1445"/>
                  </a:cubicBezTo>
                  <a:cubicBezTo>
                    <a:pt x="3402" y="1616"/>
                    <a:pt x="3395" y="1953"/>
                    <a:pt x="3200" y="211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3175">
              <a:noFill/>
              <a:prstDash val="solid"/>
              <a:rou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5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23850" y="914400"/>
            <a:ext cx="882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rgbClr val="292929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1600" b="1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11" descr="pku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6172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6973888" y="6248400"/>
          <a:ext cx="1179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42" name="" r:id="rId3" imgW="990600" imgH="304800" progId="">
                  <p:embed/>
                </p:oleObj>
              </mc:Choice>
              <mc:Fallback>
                <p:oleObj name="" r:id="rId3" imgW="990600" imgH="3048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6248400"/>
                        <a:ext cx="11795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"/>
          <p:cNvGrpSpPr/>
          <p:nvPr/>
        </p:nvGrpSpPr>
        <p:grpSpPr bwMode="auto">
          <a:xfrm>
            <a:off x="0" y="0"/>
            <a:ext cx="9144000" cy="6081713"/>
            <a:chOff x="0" y="0"/>
            <a:chExt cx="5760" cy="3831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white">
            <a:xfrm>
              <a:off x="0" y="45"/>
              <a:ext cx="5760" cy="3786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784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4"/>
            <p:cNvSpPr>
              <a:spLocks noChangeAspect="1"/>
            </p:cNvSpPr>
            <p:nvPr/>
          </p:nvSpPr>
          <p:spPr bwMode="white">
            <a:xfrm>
              <a:off x="1398" y="48"/>
              <a:ext cx="3402" cy="3778"/>
            </a:xfrm>
            <a:custGeom>
              <a:avLst/>
              <a:gdLst/>
              <a:ahLst/>
              <a:cxnLst>
                <a:cxn ang="0">
                  <a:pos x="3200" y="2116"/>
                </a:cxn>
                <a:cxn ang="0">
                  <a:pos x="1073" y="3776"/>
                </a:cxn>
                <a:cxn ang="0">
                  <a:pos x="447" y="3778"/>
                </a:cxn>
                <a:cxn ang="0">
                  <a:pos x="466" y="3118"/>
                </a:cxn>
                <a:cxn ang="0">
                  <a:pos x="2200" y="1766"/>
                </a:cxn>
                <a:cxn ang="0">
                  <a:pos x="0" y="10"/>
                </a:cxn>
                <a:cxn ang="0">
                  <a:pos x="1284" y="10"/>
                </a:cxn>
                <a:cxn ang="0">
                  <a:pos x="3200" y="1445"/>
                </a:cxn>
                <a:cxn ang="0">
                  <a:pos x="3200" y="2116"/>
                </a:cxn>
              </a:cxnLst>
              <a:rect l="0" t="0" r="r" b="b"/>
              <a:pathLst>
                <a:path w="3402" h="3778">
                  <a:moveTo>
                    <a:pt x="3200" y="2116"/>
                  </a:moveTo>
                  <a:cubicBezTo>
                    <a:pt x="3005" y="2280"/>
                    <a:pt x="1435" y="3523"/>
                    <a:pt x="1073" y="3776"/>
                  </a:cubicBezTo>
                  <a:lnTo>
                    <a:pt x="447" y="3778"/>
                  </a:lnTo>
                  <a:cubicBezTo>
                    <a:pt x="346" y="3668"/>
                    <a:pt x="174" y="3453"/>
                    <a:pt x="466" y="3118"/>
                  </a:cubicBezTo>
                  <a:cubicBezTo>
                    <a:pt x="1312" y="2446"/>
                    <a:pt x="1841" y="2030"/>
                    <a:pt x="2200" y="1766"/>
                  </a:cubicBezTo>
                  <a:cubicBezTo>
                    <a:pt x="1104" y="926"/>
                    <a:pt x="283" y="255"/>
                    <a:pt x="0" y="10"/>
                  </a:cubicBezTo>
                  <a:cubicBezTo>
                    <a:pt x="647" y="0"/>
                    <a:pt x="1284" y="10"/>
                    <a:pt x="1284" y="10"/>
                  </a:cubicBezTo>
                  <a:cubicBezTo>
                    <a:pt x="1709" y="325"/>
                    <a:pt x="2998" y="1274"/>
                    <a:pt x="3200" y="1445"/>
                  </a:cubicBezTo>
                  <a:cubicBezTo>
                    <a:pt x="3402" y="1616"/>
                    <a:pt x="3395" y="1953"/>
                    <a:pt x="3200" y="211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3175">
              <a:noFill/>
              <a:prstDash val="solid"/>
              <a:rou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5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23850" y="914400"/>
            <a:ext cx="882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rgbClr val="292929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1600" b="1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1" descr="pku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6172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6973888" y="6248400"/>
          <a:ext cx="1179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43" name="" r:id="rId5" imgW="990600" imgH="304800" progId="">
                  <p:embed/>
                </p:oleObj>
              </mc:Choice>
              <mc:Fallback>
                <p:oleObj name="" r:id="rId5" imgW="990600" imgH="304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6248400"/>
                        <a:ext cx="11795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F9417D0B-2A15-4A42-B32D-7D971629FBCD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863684DE-4A6A-4D99-AE14-F8A93983457F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/31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6724E0D5-B69E-4451-A58E-D3DF81170463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6191D747-AEE4-4BF8-8694-9527AEE4FD43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F792D399-25B0-4C9C-AA7F-157905A4F1AE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81E94891-776E-49F8-94A4-89A47B8EE627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84163"/>
            <a:ext cx="2132012" cy="5643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6388" y="284163"/>
            <a:ext cx="6248400" cy="5643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19387468-ED2A-4579-9159-8A455B40F5E4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4D718884-A04C-46EF-8B0F-1ABEBF60A1A9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6388" y="284163"/>
            <a:ext cx="8532812" cy="56435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CC9BA3F3-EE1A-427C-AE3A-6AF6FC06A859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00A55286-4A29-48AB-A49C-D89DDE977786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 showMasterSp="0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388" y="284163"/>
            <a:ext cx="8532812" cy="487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141413"/>
            <a:ext cx="7543800" cy="478631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E0C16693-9269-4982-B6C3-C7DFCFE3EAE4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E380CCE6-5538-4723-97F2-0FBE016CE83D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388" y="284163"/>
            <a:ext cx="8532812" cy="487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141413"/>
            <a:ext cx="3695700" cy="4786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1141413"/>
            <a:ext cx="3695700" cy="4786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B29763E8-25DA-4E81-B81D-BD6370ABC29A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EEAAD2D0-1239-4D4D-893C-836CA3C2A67D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231121"/>
            <a:ext cx="7772400" cy="369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CA9A8143-EFAF-4F89-9E1D-B95AB2A6E4FE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1E9ABF8F-7BD5-49F7-B6A0-51BD38ED0D5D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388" y="508136"/>
            <a:ext cx="8532812" cy="406265"/>
          </a:xfrm>
        </p:spPr>
        <p:txBody>
          <a:bodyPr/>
          <a:lstStyle>
            <a:lvl1pPr>
              <a:defRPr sz="3300" baseline="0">
                <a:latin typeface="隶书" pitchFamily="49" charset="-122"/>
                <a:ea typeface="隶书" pitchFamily="49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41413"/>
            <a:ext cx="8229600" cy="4786312"/>
          </a:xfrm>
        </p:spPr>
        <p:txBody>
          <a:bodyPr/>
          <a:lstStyle>
            <a:lvl1pPr>
              <a:defRPr sz="2100" baseline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Arial Unicode MS" pitchFamily="34" charset="-122"/>
              </a:defRPr>
            </a:lvl1pPr>
            <a:lvl2pPr>
              <a:defRPr sz="1800" baseline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itchFamily="34" charset="-122"/>
              </a:defRPr>
            </a:lvl2pPr>
            <a:lvl3pPr>
              <a:defRPr baseline="0">
                <a:latin typeface="Arial Unicode MS" pitchFamily="34" charset="-122"/>
                <a:ea typeface="楷体_GB2312" pitchFamily="49" charset="-122"/>
                <a:cs typeface="Arial Unicode MS" pitchFamily="34" charset="-122"/>
              </a:defRPr>
            </a:lvl3pPr>
            <a:lvl4pPr>
              <a:defRPr baseline="0">
                <a:latin typeface="Arial Unicode MS" pitchFamily="34" charset="-122"/>
                <a:ea typeface="楷体_GB2312" pitchFamily="49" charset="-122"/>
                <a:cs typeface="Arial Unicode MS" pitchFamily="34" charset="-122"/>
              </a:defRPr>
            </a:lvl4pPr>
            <a:lvl5pPr>
              <a:defRPr baseline="0">
                <a:latin typeface="Arial Unicode MS" pitchFamily="34" charset="-122"/>
                <a:ea typeface="楷体_GB2312" pitchFamily="49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3D94F2AE-997A-4709-9D5A-FC3CA9581FDE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369332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67B1B3CA-CDA0-415D-9875-56408A3AF60E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96142BCD-2DAF-410E-B8D5-810AD73E8F85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BDAE8-4E58-43D0-8148-5D80788191E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1413"/>
            <a:ext cx="3695700" cy="47863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1141413"/>
            <a:ext cx="3695700" cy="47863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C4C68B29-88B3-468F-86BE-5F0D1A189493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98CDF6C4-55A9-4868-AE30-1B3EAFEF1B3E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48308"/>
            <a:ext cx="82296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FA9B97AE-CC12-4598-AC7F-7D9A61F5AEAD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A99E7EE3-D4F3-4F39-A6CB-C3C2A5F33046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549FF468-742B-48C7-A0B8-E5E83E69ED9E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D253E8EA-81E2-4F0F-99B5-9FE9563693BB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D6763B94-2B7C-4CF7-8AE2-4CA892DE80A2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10F28A32-FF0E-445C-85DC-C038845278DD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/>
          <p:nvPr/>
        </p:nvGrpSpPr>
        <p:grpSpPr bwMode="auto">
          <a:xfrm>
            <a:off x="0" y="2"/>
            <a:ext cx="9144000" cy="6081713"/>
            <a:chOff x="0" y="0"/>
            <a:chExt cx="5760" cy="3831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white">
            <a:xfrm>
              <a:off x="0" y="45"/>
              <a:ext cx="5760" cy="3786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784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12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4"/>
            <p:cNvSpPr>
              <a:spLocks noChangeAspect="1"/>
            </p:cNvSpPr>
            <p:nvPr/>
          </p:nvSpPr>
          <p:spPr bwMode="white">
            <a:xfrm>
              <a:off x="1398" y="48"/>
              <a:ext cx="3402" cy="3778"/>
            </a:xfrm>
            <a:custGeom>
              <a:avLst/>
              <a:gdLst/>
              <a:ahLst/>
              <a:cxnLst>
                <a:cxn ang="0">
                  <a:pos x="3200" y="2116"/>
                </a:cxn>
                <a:cxn ang="0">
                  <a:pos x="1073" y="3776"/>
                </a:cxn>
                <a:cxn ang="0">
                  <a:pos x="447" y="3778"/>
                </a:cxn>
                <a:cxn ang="0">
                  <a:pos x="466" y="3118"/>
                </a:cxn>
                <a:cxn ang="0">
                  <a:pos x="2200" y="1766"/>
                </a:cxn>
                <a:cxn ang="0">
                  <a:pos x="0" y="10"/>
                </a:cxn>
                <a:cxn ang="0">
                  <a:pos x="1284" y="10"/>
                </a:cxn>
                <a:cxn ang="0">
                  <a:pos x="3200" y="1445"/>
                </a:cxn>
                <a:cxn ang="0">
                  <a:pos x="3200" y="2116"/>
                </a:cxn>
              </a:cxnLst>
              <a:rect l="0" t="0" r="r" b="b"/>
              <a:pathLst>
                <a:path w="3402" h="3778">
                  <a:moveTo>
                    <a:pt x="3200" y="2116"/>
                  </a:moveTo>
                  <a:cubicBezTo>
                    <a:pt x="3005" y="2280"/>
                    <a:pt x="1435" y="3523"/>
                    <a:pt x="1073" y="3776"/>
                  </a:cubicBezTo>
                  <a:lnTo>
                    <a:pt x="447" y="3778"/>
                  </a:lnTo>
                  <a:cubicBezTo>
                    <a:pt x="346" y="3668"/>
                    <a:pt x="174" y="3453"/>
                    <a:pt x="466" y="3118"/>
                  </a:cubicBezTo>
                  <a:cubicBezTo>
                    <a:pt x="1312" y="2446"/>
                    <a:pt x="1841" y="2030"/>
                    <a:pt x="2200" y="1766"/>
                  </a:cubicBezTo>
                  <a:cubicBezTo>
                    <a:pt x="1104" y="926"/>
                    <a:pt x="283" y="255"/>
                    <a:pt x="0" y="10"/>
                  </a:cubicBezTo>
                  <a:cubicBezTo>
                    <a:pt x="647" y="0"/>
                    <a:pt x="1284" y="10"/>
                    <a:pt x="1284" y="10"/>
                  </a:cubicBezTo>
                  <a:cubicBezTo>
                    <a:pt x="1709" y="325"/>
                    <a:pt x="2998" y="1274"/>
                    <a:pt x="3200" y="1445"/>
                  </a:cubicBezTo>
                  <a:cubicBezTo>
                    <a:pt x="3402" y="1616"/>
                    <a:pt x="3395" y="1953"/>
                    <a:pt x="3200" y="211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3175">
              <a:noFill/>
              <a:prstDash val="solid"/>
              <a:rou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12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5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12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23851" y="914400"/>
            <a:ext cx="882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rgbClr val="292929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1200" b="1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11" descr="pku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6172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6973888" y="6248402"/>
          <a:ext cx="1179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86" name="" r:id="rId3" imgW="990600" imgH="304800" progId="">
                  <p:embed/>
                </p:oleObj>
              </mc:Choice>
              <mc:Fallback>
                <p:oleObj name="" r:id="rId3" imgW="990600" imgH="3048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6248402"/>
                        <a:ext cx="11795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"/>
          <p:cNvGrpSpPr/>
          <p:nvPr/>
        </p:nvGrpSpPr>
        <p:grpSpPr bwMode="auto">
          <a:xfrm>
            <a:off x="0" y="2"/>
            <a:ext cx="9144000" cy="6081713"/>
            <a:chOff x="0" y="0"/>
            <a:chExt cx="5760" cy="3831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white">
            <a:xfrm>
              <a:off x="0" y="45"/>
              <a:ext cx="5760" cy="3786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784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12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4"/>
            <p:cNvSpPr>
              <a:spLocks noChangeAspect="1"/>
            </p:cNvSpPr>
            <p:nvPr/>
          </p:nvSpPr>
          <p:spPr bwMode="white">
            <a:xfrm>
              <a:off x="1398" y="48"/>
              <a:ext cx="3402" cy="3778"/>
            </a:xfrm>
            <a:custGeom>
              <a:avLst/>
              <a:gdLst/>
              <a:ahLst/>
              <a:cxnLst>
                <a:cxn ang="0">
                  <a:pos x="3200" y="2116"/>
                </a:cxn>
                <a:cxn ang="0">
                  <a:pos x="1073" y="3776"/>
                </a:cxn>
                <a:cxn ang="0">
                  <a:pos x="447" y="3778"/>
                </a:cxn>
                <a:cxn ang="0">
                  <a:pos x="466" y="3118"/>
                </a:cxn>
                <a:cxn ang="0">
                  <a:pos x="2200" y="1766"/>
                </a:cxn>
                <a:cxn ang="0">
                  <a:pos x="0" y="10"/>
                </a:cxn>
                <a:cxn ang="0">
                  <a:pos x="1284" y="10"/>
                </a:cxn>
                <a:cxn ang="0">
                  <a:pos x="3200" y="1445"/>
                </a:cxn>
                <a:cxn ang="0">
                  <a:pos x="3200" y="2116"/>
                </a:cxn>
              </a:cxnLst>
              <a:rect l="0" t="0" r="r" b="b"/>
              <a:pathLst>
                <a:path w="3402" h="3778">
                  <a:moveTo>
                    <a:pt x="3200" y="2116"/>
                  </a:moveTo>
                  <a:cubicBezTo>
                    <a:pt x="3005" y="2280"/>
                    <a:pt x="1435" y="3523"/>
                    <a:pt x="1073" y="3776"/>
                  </a:cubicBezTo>
                  <a:lnTo>
                    <a:pt x="447" y="3778"/>
                  </a:lnTo>
                  <a:cubicBezTo>
                    <a:pt x="346" y="3668"/>
                    <a:pt x="174" y="3453"/>
                    <a:pt x="466" y="3118"/>
                  </a:cubicBezTo>
                  <a:cubicBezTo>
                    <a:pt x="1312" y="2446"/>
                    <a:pt x="1841" y="2030"/>
                    <a:pt x="2200" y="1766"/>
                  </a:cubicBezTo>
                  <a:cubicBezTo>
                    <a:pt x="1104" y="926"/>
                    <a:pt x="283" y="255"/>
                    <a:pt x="0" y="10"/>
                  </a:cubicBezTo>
                  <a:cubicBezTo>
                    <a:pt x="647" y="0"/>
                    <a:pt x="1284" y="10"/>
                    <a:pt x="1284" y="10"/>
                  </a:cubicBezTo>
                  <a:cubicBezTo>
                    <a:pt x="1709" y="325"/>
                    <a:pt x="2998" y="1274"/>
                    <a:pt x="3200" y="1445"/>
                  </a:cubicBezTo>
                  <a:cubicBezTo>
                    <a:pt x="3402" y="1616"/>
                    <a:pt x="3395" y="1953"/>
                    <a:pt x="3200" y="211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3175">
              <a:noFill/>
              <a:prstDash val="solid"/>
              <a:rou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12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5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12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23851" y="914400"/>
            <a:ext cx="882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rgbClr val="292929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1200" b="1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1" descr="pku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6172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6973888" y="6248402"/>
          <a:ext cx="1179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87" name="" r:id="rId5" imgW="990600" imgH="304800" progId="">
                  <p:embed/>
                </p:oleObj>
              </mc:Choice>
              <mc:Fallback>
                <p:oleObj name="" r:id="rId5" imgW="990600" imgH="304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6248402"/>
                        <a:ext cx="11795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250435"/>
            <a:ext cx="3008313" cy="184666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F9417D0B-2A15-4A42-B32D-7D971629FBCD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863684DE-4A6A-4D99-AE14-F8A93983457F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/31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5182673"/>
            <a:ext cx="5486400" cy="184666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6724E0D5-B69E-4451-A58E-D3DF81170463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6191D747-AEE4-4BF8-8694-9527AEE4FD43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F792D399-25B0-4C9C-AA7F-157905A4F1AE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81E94891-776E-49F8-94A4-89A47B8EE627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84163"/>
            <a:ext cx="369332" cy="5643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6388" y="284163"/>
            <a:ext cx="6248400" cy="5643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19387468-ED2A-4579-9159-8A455B40F5E4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4D718884-A04C-46EF-8B0F-1ABEBF60A1A9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6388" y="284163"/>
            <a:ext cx="8532812" cy="56435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CC9BA3F3-EE1A-427C-AE3A-6AF6FC06A859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00A55286-4A29-48AB-A49C-D89DDE977786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388" y="402194"/>
            <a:ext cx="8532812" cy="369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141413"/>
            <a:ext cx="7543800" cy="478631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E0C16693-9269-4982-B6C3-C7DFCFE3EAE4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E380CCE6-5538-4723-97F2-0FBE016CE83D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1313" y="1447800"/>
            <a:ext cx="42100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3763" y="1447800"/>
            <a:ext cx="421163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3517B-E0C6-43F4-93AF-85FA02B99A5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388" y="402194"/>
            <a:ext cx="8532812" cy="369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141413"/>
            <a:ext cx="3695700" cy="4786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1141413"/>
            <a:ext cx="3695700" cy="4786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 </a:t>
            </a:r>
            <a:fld id="{B29763E8-25DA-4E81-B81D-BD6370ABC29A}" type="slidenum">
              <a:rPr lang="en-US" altLang="zh-CN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 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9999"/>
                </a:solidFill>
              </a:rPr>
              <a:t>第</a:t>
            </a:r>
            <a:fld id="{EEAAD2D0-1239-4D4D-893C-836CA3C2A67D}" type="slidenum">
              <a:rPr lang="zh-CN" altLang="en-US">
                <a:solidFill>
                  <a:srgbClr val="009999"/>
                </a:solidFill>
              </a:rPr>
            </a:fld>
            <a:r>
              <a:rPr lang="en-US" altLang="zh-CN">
                <a:solidFill>
                  <a:srgbClr val="009999"/>
                </a:solidFill>
              </a:rPr>
              <a:t>/22</a:t>
            </a:r>
            <a:r>
              <a:rPr lang="zh-CN" altLang="en-US">
                <a:solidFill>
                  <a:srgbClr val="009999"/>
                </a:solidFill>
              </a:rPr>
              <a:t>页</a:t>
            </a:r>
            <a:endParaRPr lang="zh-CN" altLang="en-US">
              <a:solidFill>
                <a:srgbClr val="009999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CA9A8143-EFAF-4F89-9E1D-B95AB2A6E4FE}" type="slidenum">
              <a:rPr lang="en-US" altLang="zh-CN"/>
            </a:fld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E9ABF8F-7BD5-49F7-B6A0-51BD38ED0D5D}" type="slidenum">
              <a:rPr lang="zh-CN" altLang="en-US"/>
            </a:fld>
            <a:r>
              <a:rPr lang="en-US" altLang="zh-CN"/>
              <a:t>/22</a:t>
            </a:r>
            <a:r>
              <a:rPr lang="zh-CN" altLang="en-US"/>
              <a:t>页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388" y="304800"/>
            <a:ext cx="8532812" cy="609600"/>
          </a:xfrm>
        </p:spPr>
        <p:txBody>
          <a:bodyPr/>
          <a:lstStyle>
            <a:lvl1pPr>
              <a:defRPr sz="4400" baseline="0">
                <a:latin typeface="隶书" pitchFamily="49" charset="-122"/>
                <a:ea typeface="隶书" pitchFamily="49" charset="-122"/>
                <a:cs typeface="Arial Unicode MS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41413"/>
            <a:ext cx="8229600" cy="4786312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2800" baseline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Arial Unicode MS" pitchFamily="34" charset="-122"/>
              </a:defRPr>
            </a:lvl1pPr>
            <a:lvl2pPr>
              <a:defRPr sz="2400" baseline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itchFamily="34" charset="-122"/>
              </a:defRPr>
            </a:lvl2pPr>
            <a:lvl3pPr>
              <a:defRPr baseline="0">
                <a:latin typeface="Arial Unicode MS" pitchFamily="34" charset="-122"/>
                <a:ea typeface="楷体_GB2312" pitchFamily="49" charset="-122"/>
                <a:cs typeface="Arial Unicode MS" pitchFamily="34" charset="-122"/>
              </a:defRPr>
            </a:lvl3pPr>
            <a:lvl4pPr>
              <a:defRPr baseline="0">
                <a:latin typeface="Arial Unicode MS" pitchFamily="34" charset="-122"/>
                <a:ea typeface="楷体_GB2312" pitchFamily="49" charset="-122"/>
                <a:cs typeface="Arial Unicode MS" pitchFamily="34" charset="-122"/>
              </a:defRPr>
            </a:lvl4pPr>
            <a:lvl5pPr>
              <a:defRPr baseline="0">
                <a:latin typeface="Arial Unicode MS" pitchFamily="34" charset="-122"/>
                <a:ea typeface="楷体_GB2312" pitchFamily="49" charset="-122"/>
                <a:cs typeface="Arial Unicode MS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67B1B3CA-CDA0-415D-9875-56408A3AF60E}" type="slidenum">
              <a:rPr lang="en-US" altLang="zh-CN"/>
            </a:fld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96142BCD-2DAF-410E-B8D5-810AD73E8F85}" type="slidenum">
              <a:rPr lang="zh-CN" altLang="en-US"/>
            </a:fld>
            <a:r>
              <a:rPr lang="en-US" altLang="zh-CN"/>
              <a:t>/22</a:t>
            </a:r>
            <a:r>
              <a:rPr lang="zh-CN" altLang="en-US"/>
              <a:t>页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141413"/>
            <a:ext cx="3695700" cy="4786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1141413"/>
            <a:ext cx="3695700" cy="4786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C4C68B29-88B3-468F-86BE-5F0D1A189493}" type="slidenum">
              <a:rPr lang="en-US" altLang="zh-CN"/>
            </a:fld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98CDF6C4-55A9-4868-AE30-1B3EAFEF1B3E}" type="slidenum">
              <a:rPr lang="zh-CN" altLang="en-US"/>
            </a:fld>
            <a:r>
              <a:rPr lang="en-US" altLang="zh-CN"/>
              <a:t>/22</a:t>
            </a:r>
            <a:r>
              <a:rPr lang="zh-CN" altLang="en-US"/>
              <a:t>页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FA9B97AE-CC12-4598-AC7F-7D9A61F5AEAD}" type="slidenum">
              <a:rPr lang="en-US" altLang="zh-CN"/>
            </a:fld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99E7EE3-D4F3-4F39-A6CB-C3C2A5F33046}" type="slidenum">
              <a:rPr lang="zh-CN" altLang="en-US"/>
            </a:fld>
            <a:r>
              <a:rPr lang="en-US" altLang="zh-CN"/>
              <a:t>/22</a:t>
            </a:r>
            <a:r>
              <a:rPr lang="zh-CN" altLang="en-US"/>
              <a:t>页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549FF468-742B-48C7-A0B8-E5E83E69ED9E}" type="slidenum">
              <a:rPr lang="en-US" altLang="zh-CN"/>
            </a:fld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253E8EA-81E2-4F0F-99B5-9FE9563693BB}" type="slidenum">
              <a:rPr lang="zh-CN" altLang="en-US"/>
            </a:fld>
            <a:r>
              <a:rPr lang="en-US" altLang="zh-CN"/>
              <a:t>/22</a:t>
            </a:r>
            <a:r>
              <a:rPr lang="zh-CN" altLang="en-US"/>
              <a:t>页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D6763B94-2B7C-4CF7-8AE2-4CA892DE80A2}" type="slidenum">
              <a:rPr lang="en-US" altLang="zh-CN"/>
            </a:fld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0F28A32-FF0E-445C-85DC-C038845278DD}" type="slidenum">
              <a:rPr lang="zh-CN" altLang="en-US"/>
            </a:fld>
            <a:r>
              <a:rPr lang="en-US" altLang="zh-CN"/>
              <a:t>/22</a:t>
            </a:r>
            <a:r>
              <a:rPr lang="zh-CN" altLang="en-US"/>
              <a:t>页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/>
          <p:nvPr/>
        </p:nvGrpSpPr>
        <p:grpSpPr bwMode="auto">
          <a:xfrm>
            <a:off x="0" y="0"/>
            <a:ext cx="9144000" cy="6081713"/>
            <a:chOff x="0" y="0"/>
            <a:chExt cx="5760" cy="3831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white">
            <a:xfrm>
              <a:off x="0" y="45"/>
              <a:ext cx="5760" cy="3786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784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7" name="Freeform 4"/>
            <p:cNvSpPr>
              <a:spLocks noChangeAspect="1"/>
            </p:cNvSpPr>
            <p:nvPr/>
          </p:nvSpPr>
          <p:spPr bwMode="white">
            <a:xfrm>
              <a:off x="1398" y="48"/>
              <a:ext cx="3402" cy="3778"/>
            </a:xfrm>
            <a:custGeom>
              <a:avLst/>
              <a:gdLst/>
              <a:ahLst/>
              <a:cxnLst>
                <a:cxn ang="0">
                  <a:pos x="3200" y="2116"/>
                </a:cxn>
                <a:cxn ang="0">
                  <a:pos x="1073" y="3776"/>
                </a:cxn>
                <a:cxn ang="0">
                  <a:pos x="447" y="3778"/>
                </a:cxn>
                <a:cxn ang="0">
                  <a:pos x="466" y="3118"/>
                </a:cxn>
                <a:cxn ang="0">
                  <a:pos x="2200" y="1766"/>
                </a:cxn>
                <a:cxn ang="0">
                  <a:pos x="0" y="10"/>
                </a:cxn>
                <a:cxn ang="0">
                  <a:pos x="1284" y="10"/>
                </a:cxn>
                <a:cxn ang="0">
                  <a:pos x="3200" y="1445"/>
                </a:cxn>
                <a:cxn ang="0">
                  <a:pos x="3200" y="2116"/>
                </a:cxn>
              </a:cxnLst>
              <a:rect l="0" t="0" r="r" b="b"/>
              <a:pathLst>
                <a:path w="3402" h="3778">
                  <a:moveTo>
                    <a:pt x="3200" y="2116"/>
                  </a:moveTo>
                  <a:cubicBezTo>
                    <a:pt x="3005" y="2280"/>
                    <a:pt x="1435" y="3523"/>
                    <a:pt x="1073" y="3776"/>
                  </a:cubicBezTo>
                  <a:lnTo>
                    <a:pt x="447" y="3778"/>
                  </a:lnTo>
                  <a:cubicBezTo>
                    <a:pt x="346" y="3668"/>
                    <a:pt x="174" y="3453"/>
                    <a:pt x="466" y="3118"/>
                  </a:cubicBezTo>
                  <a:cubicBezTo>
                    <a:pt x="1312" y="2446"/>
                    <a:pt x="1841" y="2030"/>
                    <a:pt x="2200" y="1766"/>
                  </a:cubicBezTo>
                  <a:cubicBezTo>
                    <a:pt x="1104" y="926"/>
                    <a:pt x="283" y="255"/>
                    <a:pt x="0" y="10"/>
                  </a:cubicBezTo>
                  <a:cubicBezTo>
                    <a:pt x="647" y="0"/>
                    <a:pt x="1284" y="10"/>
                    <a:pt x="1284" y="10"/>
                  </a:cubicBezTo>
                  <a:cubicBezTo>
                    <a:pt x="1709" y="325"/>
                    <a:pt x="2998" y="1274"/>
                    <a:pt x="3200" y="1445"/>
                  </a:cubicBezTo>
                  <a:cubicBezTo>
                    <a:pt x="3402" y="1616"/>
                    <a:pt x="3395" y="1953"/>
                    <a:pt x="3200" y="211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3175">
              <a:noFill/>
              <a:prstDash val="solid"/>
              <a:rou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5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</p:grp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23850" y="914400"/>
            <a:ext cx="882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pic>
        <p:nvPicPr>
          <p:cNvPr id="10" name="Picture 11" descr="pku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6172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6973888" y="6248400"/>
          <a:ext cx="1179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2" name="" r:id="rId3" imgW="990600" imgH="304800" progId="">
                  <p:embed/>
                </p:oleObj>
              </mc:Choice>
              <mc:Fallback>
                <p:oleObj name="" r:id="rId3" imgW="990600" imgH="3048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6248400"/>
                        <a:ext cx="11795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"/>
          <p:cNvGrpSpPr/>
          <p:nvPr/>
        </p:nvGrpSpPr>
        <p:grpSpPr bwMode="auto">
          <a:xfrm>
            <a:off x="0" y="0"/>
            <a:ext cx="9144000" cy="6081713"/>
            <a:chOff x="0" y="0"/>
            <a:chExt cx="5760" cy="3831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white">
            <a:xfrm>
              <a:off x="0" y="45"/>
              <a:ext cx="5760" cy="3786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784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4" name="Freeform 4"/>
            <p:cNvSpPr>
              <a:spLocks noChangeAspect="1"/>
            </p:cNvSpPr>
            <p:nvPr/>
          </p:nvSpPr>
          <p:spPr bwMode="white">
            <a:xfrm>
              <a:off x="1398" y="48"/>
              <a:ext cx="3402" cy="3778"/>
            </a:xfrm>
            <a:custGeom>
              <a:avLst/>
              <a:gdLst/>
              <a:ahLst/>
              <a:cxnLst>
                <a:cxn ang="0">
                  <a:pos x="3200" y="2116"/>
                </a:cxn>
                <a:cxn ang="0">
                  <a:pos x="1073" y="3776"/>
                </a:cxn>
                <a:cxn ang="0">
                  <a:pos x="447" y="3778"/>
                </a:cxn>
                <a:cxn ang="0">
                  <a:pos x="466" y="3118"/>
                </a:cxn>
                <a:cxn ang="0">
                  <a:pos x="2200" y="1766"/>
                </a:cxn>
                <a:cxn ang="0">
                  <a:pos x="0" y="10"/>
                </a:cxn>
                <a:cxn ang="0">
                  <a:pos x="1284" y="10"/>
                </a:cxn>
                <a:cxn ang="0">
                  <a:pos x="3200" y="1445"/>
                </a:cxn>
                <a:cxn ang="0">
                  <a:pos x="3200" y="2116"/>
                </a:cxn>
              </a:cxnLst>
              <a:rect l="0" t="0" r="r" b="b"/>
              <a:pathLst>
                <a:path w="3402" h="3778">
                  <a:moveTo>
                    <a:pt x="3200" y="2116"/>
                  </a:moveTo>
                  <a:cubicBezTo>
                    <a:pt x="3005" y="2280"/>
                    <a:pt x="1435" y="3523"/>
                    <a:pt x="1073" y="3776"/>
                  </a:cubicBezTo>
                  <a:lnTo>
                    <a:pt x="447" y="3778"/>
                  </a:lnTo>
                  <a:cubicBezTo>
                    <a:pt x="346" y="3668"/>
                    <a:pt x="174" y="3453"/>
                    <a:pt x="466" y="3118"/>
                  </a:cubicBezTo>
                  <a:cubicBezTo>
                    <a:pt x="1312" y="2446"/>
                    <a:pt x="1841" y="2030"/>
                    <a:pt x="2200" y="1766"/>
                  </a:cubicBezTo>
                  <a:cubicBezTo>
                    <a:pt x="1104" y="926"/>
                    <a:pt x="283" y="255"/>
                    <a:pt x="0" y="10"/>
                  </a:cubicBezTo>
                  <a:cubicBezTo>
                    <a:pt x="647" y="0"/>
                    <a:pt x="1284" y="10"/>
                    <a:pt x="1284" y="10"/>
                  </a:cubicBezTo>
                  <a:cubicBezTo>
                    <a:pt x="1709" y="325"/>
                    <a:pt x="2998" y="1274"/>
                    <a:pt x="3200" y="1445"/>
                  </a:cubicBezTo>
                  <a:cubicBezTo>
                    <a:pt x="3402" y="1616"/>
                    <a:pt x="3395" y="1953"/>
                    <a:pt x="3200" y="211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3175">
              <a:noFill/>
              <a:prstDash val="solid"/>
              <a:rou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5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</p:grp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23850" y="914400"/>
            <a:ext cx="882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pic>
        <p:nvPicPr>
          <p:cNvPr id="17" name="Picture 11" descr="pku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6172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6973888" y="6248400"/>
          <a:ext cx="1179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3" name="" r:id="rId5" imgW="990600" imgH="304800" progId="">
                  <p:embed/>
                </p:oleObj>
              </mc:Choice>
              <mc:Fallback>
                <p:oleObj name="" r:id="rId5" imgW="990600" imgH="304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6248400"/>
                        <a:ext cx="11795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F9417D0B-2A15-4A42-B32D-7D971629FBCD}" type="slidenum">
              <a:rPr lang="en-US" altLang="zh-CN"/>
            </a:fld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/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863684DE-4A6A-4D99-AE14-F8A93983457F}" type="slidenum">
              <a:rPr lang="zh-CN" altLang="en-US"/>
            </a:fld>
            <a:r>
              <a:rPr lang="en-US" altLang="zh-CN"/>
              <a:t>/31</a:t>
            </a:r>
            <a:r>
              <a:rPr lang="zh-CN" altLang="en-US"/>
              <a:t>页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6724E0D5-B69E-4451-A58E-D3DF81170463}" type="slidenum">
              <a:rPr lang="en-US" altLang="zh-CN"/>
            </a:fld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191D747-AEE4-4BF8-8694-9527AEE4FD43}" type="slidenum">
              <a:rPr lang="zh-CN" altLang="en-US"/>
            </a:fld>
            <a:r>
              <a:rPr lang="en-US" altLang="zh-CN"/>
              <a:t>/22</a:t>
            </a:r>
            <a:r>
              <a:rPr lang="zh-CN" altLang="en-US"/>
              <a:t>页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37628-0DF7-4F7E-9058-6472877082D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F792D399-25B0-4C9C-AA7F-157905A4F1AE}" type="slidenum">
              <a:rPr lang="en-US" altLang="zh-CN"/>
            </a:fld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81E94891-776E-49F8-94A4-89A47B8EE627}" type="slidenum">
              <a:rPr lang="zh-CN" altLang="en-US"/>
            </a:fld>
            <a:r>
              <a:rPr lang="en-US" altLang="zh-CN"/>
              <a:t>/22</a:t>
            </a:r>
            <a:r>
              <a:rPr lang="zh-CN" altLang="en-US"/>
              <a:t>页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84163"/>
            <a:ext cx="2132012" cy="5643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6388" y="284163"/>
            <a:ext cx="6248400" cy="5643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19387468-ED2A-4579-9159-8A455B40F5E4}" type="slidenum">
              <a:rPr lang="en-US" altLang="zh-CN"/>
            </a:fld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4D718884-A04C-46EF-8B0F-1ABEBF60A1A9}" type="slidenum">
              <a:rPr lang="zh-CN" altLang="en-US"/>
            </a:fld>
            <a:r>
              <a:rPr lang="en-US" altLang="zh-CN"/>
              <a:t>/22</a:t>
            </a:r>
            <a:r>
              <a:rPr lang="zh-CN" altLang="en-US"/>
              <a:t>页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6388" y="284163"/>
            <a:ext cx="8532812" cy="56435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CC9BA3F3-EE1A-427C-AE3A-6AF6FC06A859}" type="slidenum">
              <a:rPr lang="en-US" altLang="zh-CN"/>
            </a:fld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0A55286-4A29-48AB-A49C-D89DDE977786}" type="slidenum">
              <a:rPr lang="zh-CN" altLang="en-US"/>
            </a:fld>
            <a:r>
              <a:rPr lang="en-US" altLang="zh-CN"/>
              <a:t>/22</a:t>
            </a:r>
            <a:r>
              <a:rPr lang="zh-CN" altLang="en-US"/>
              <a:t>页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388" y="284163"/>
            <a:ext cx="8532812" cy="487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141413"/>
            <a:ext cx="7543800" cy="478631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E0C16693-9269-4982-B6C3-C7DFCFE3EAE4}" type="slidenum">
              <a:rPr lang="en-US" altLang="zh-CN"/>
            </a:fld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380CCE6-5538-4723-97F2-0FBE016CE83D}" type="slidenum">
              <a:rPr lang="zh-CN" altLang="en-US"/>
            </a:fld>
            <a:r>
              <a:rPr lang="en-US" altLang="zh-CN"/>
              <a:t>/22</a:t>
            </a:r>
            <a:r>
              <a:rPr lang="zh-CN" altLang="en-US"/>
              <a:t>页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388" y="284163"/>
            <a:ext cx="8532812" cy="487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141413"/>
            <a:ext cx="3695700" cy="4786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1141413"/>
            <a:ext cx="3695700" cy="4786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 </a:t>
            </a:r>
            <a:fld id="{B29763E8-25DA-4E81-B81D-BD6370ABC29A}" type="slidenum">
              <a:rPr lang="en-US" altLang="zh-CN"/>
            </a:fld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EAAD2D0-1239-4D4D-893C-836CA3C2A67D}" type="slidenum">
              <a:rPr lang="zh-CN" altLang="en-US"/>
            </a:fld>
            <a:r>
              <a:rPr lang="en-US" altLang="zh-CN"/>
              <a:t>/22</a:t>
            </a:r>
            <a:r>
              <a:rPr lang="zh-CN" altLang="en-US"/>
              <a:t>页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F0C2A-0020-423C-93BA-C3EF1EF876C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69AE4-ED83-4128-9F80-9F561249966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2954-CD26-4711-A098-AB4AC3CAA5E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8F17B-92CC-4421-98E2-D57E580538B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2.xml"/><Relationship Id="rId20" Type="http://schemas.openxmlformats.org/officeDocument/2006/relationships/vmlDrawing" Target="../drawings/vmlDrawing2.vml"/><Relationship Id="rId2" Type="http://schemas.openxmlformats.org/officeDocument/2006/relationships/slideLayout" Target="../slideLayouts/slideLayout14.xml"/><Relationship Id="rId19" Type="http://schemas.openxmlformats.org/officeDocument/2006/relationships/image" Target="../media/image4.png"/><Relationship Id="rId18" Type="http://schemas.openxmlformats.org/officeDocument/2006/relationships/image" Target="../media/image2.wmf"/><Relationship Id="rId17" Type="http://schemas.openxmlformats.org/officeDocument/2006/relationships/oleObject" Target="../embeddings/oleObject3.bin"/><Relationship Id="rId16" Type="http://schemas.openxmlformats.org/officeDocument/2006/relationships/image" Target="../media/image1.png"/><Relationship Id="rId15" Type="http://schemas.openxmlformats.org/officeDocument/2006/relationships/image" Target="../media/image3.jpeg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1" Type="http://schemas.openxmlformats.org/officeDocument/2006/relationships/theme" Target="../theme/theme3.xml"/><Relationship Id="rId20" Type="http://schemas.openxmlformats.org/officeDocument/2006/relationships/vmlDrawing" Target="../drawings/vmlDrawing4.vml"/><Relationship Id="rId2" Type="http://schemas.openxmlformats.org/officeDocument/2006/relationships/slideLayout" Target="../slideLayouts/slideLayout28.xml"/><Relationship Id="rId19" Type="http://schemas.openxmlformats.org/officeDocument/2006/relationships/image" Target="../media/image4.png"/><Relationship Id="rId18" Type="http://schemas.openxmlformats.org/officeDocument/2006/relationships/image" Target="../media/image2.wmf"/><Relationship Id="rId17" Type="http://schemas.openxmlformats.org/officeDocument/2006/relationships/oleObject" Target="../embeddings/oleObject6.bin"/><Relationship Id="rId16" Type="http://schemas.openxmlformats.org/officeDocument/2006/relationships/image" Target="../media/image1.png"/><Relationship Id="rId15" Type="http://schemas.openxmlformats.org/officeDocument/2006/relationships/image" Target="../media/image3.jpeg"/><Relationship Id="rId14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1" Type="http://schemas.openxmlformats.org/officeDocument/2006/relationships/theme" Target="../theme/theme4.xml"/><Relationship Id="rId20" Type="http://schemas.openxmlformats.org/officeDocument/2006/relationships/vmlDrawing" Target="../drawings/vmlDrawing6.vml"/><Relationship Id="rId2" Type="http://schemas.openxmlformats.org/officeDocument/2006/relationships/slideLayout" Target="../slideLayouts/slideLayout42.xml"/><Relationship Id="rId19" Type="http://schemas.openxmlformats.org/officeDocument/2006/relationships/image" Target="../media/image4.png"/><Relationship Id="rId18" Type="http://schemas.openxmlformats.org/officeDocument/2006/relationships/image" Target="../media/image2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.png"/><Relationship Id="rId15" Type="http://schemas.openxmlformats.org/officeDocument/2006/relationships/image" Target="../media/image3.jpeg"/><Relationship Id="rId1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417513" y="3413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800100" y="3413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541338" y="7635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911225" y="7635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27000" y="6905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762000" y="23336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0239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9075"/>
            <a:ext cx="7793038" cy="784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85875"/>
            <a:ext cx="8574087" cy="5267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400"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F0017609-B058-4632-B70E-98CF458D64F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5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rgbClr val="6600CC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5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rgbClr val="800080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blipFill dpi="0" rotWithShape="1">
          <a:blip r:embed="rId15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0" y="0"/>
            <a:ext cx="9144000" cy="6081713"/>
            <a:chOff x="0" y="0"/>
            <a:chExt cx="5760" cy="3831"/>
          </a:xfrm>
        </p:grpSpPr>
        <p:sp>
          <p:nvSpPr>
            <p:cNvPr id="505859" name="Rectangle 3"/>
            <p:cNvSpPr>
              <a:spLocks noChangeArrowheads="1"/>
            </p:cNvSpPr>
            <p:nvPr/>
          </p:nvSpPr>
          <p:spPr bwMode="white">
            <a:xfrm>
              <a:off x="0" y="45"/>
              <a:ext cx="5760" cy="3786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784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860" name="Freeform 4"/>
            <p:cNvSpPr>
              <a:spLocks noChangeAspect="1"/>
            </p:cNvSpPr>
            <p:nvPr/>
          </p:nvSpPr>
          <p:spPr bwMode="white">
            <a:xfrm>
              <a:off x="1398" y="48"/>
              <a:ext cx="3402" cy="3778"/>
            </a:xfrm>
            <a:custGeom>
              <a:avLst/>
              <a:gdLst/>
              <a:ahLst/>
              <a:cxnLst>
                <a:cxn ang="0">
                  <a:pos x="3200" y="2116"/>
                </a:cxn>
                <a:cxn ang="0">
                  <a:pos x="1073" y="3776"/>
                </a:cxn>
                <a:cxn ang="0">
                  <a:pos x="447" y="3778"/>
                </a:cxn>
                <a:cxn ang="0">
                  <a:pos x="466" y="3118"/>
                </a:cxn>
                <a:cxn ang="0">
                  <a:pos x="2200" y="1766"/>
                </a:cxn>
                <a:cxn ang="0">
                  <a:pos x="0" y="10"/>
                </a:cxn>
                <a:cxn ang="0">
                  <a:pos x="1284" y="10"/>
                </a:cxn>
                <a:cxn ang="0">
                  <a:pos x="3200" y="1445"/>
                </a:cxn>
                <a:cxn ang="0">
                  <a:pos x="3200" y="2116"/>
                </a:cxn>
              </a:cxnLst>
              <a:rect l="0" t="0" r="r" b="b"/>
              <a:pathLst>
                <a:path w="3402" h="3778">
                  <a:moveTo>
                    <a:pt x="3200" y="2116"/>
                  </a:moveTo>
                  <a:cubicBezTo>
                    <a:pt x="3005" y="2280"/>
                    <a:pt x="1435" y="3523"/>
                    <a:pt x="1073" y="3776"/>
                  </a:cubicBezTo>
                  <a:lnTo>
                    <a:pt x="447" y="3778"/>
                  </a:lnTo>
                  <a:cubicBezTo>
                    <a:pt x="346" y="3668"/>
                    <a:pt x="174" y="3453"/>
                    <a:pt x="466" y="3118"/>
                  </a:cubicBezTo>
                  <a:cubicBezTo>
                    <a:pt x="1312" y="2446"/>
                    <a:pt x="1841" y="2030"/>
                    <a:pt x="2200" y="1766"/>
                  </a:cubicBezTo>
                  <a:cubicBezTo>
                    <a:pt x="1104" y="926"/>
                    <a:pt x="283" y="255"/>
                    <a:pt x="0" y="10"/>
                  </a:cubicBezTo>
                  <a:cubicBezTo>
                    <a:pt x="647" y="0"/>
                    <a:pt x="1284" y="10"/>
                    <a:pt x="1284" y="10"/>
                  </a:cubicBezTo>
                  <a:cubicBezTo>
                    <a:pt x="1709" y="325"/>
                    <a:pt x="2998" y="1274"/>
                    <a:pt x="3200" y="1445"/>
                  </a:cubicBezTo>
                  <a:cubicBezTo>
                    <a:pt x="3402" y="1616"/>
                    <a:pt x="3395" y="1953"/>
                    <a:pt x="3200" y="211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3175">
              <a:noFill/>
              <a:prstDash val="solid"/>
              <a:rou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8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5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16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58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5943600"/>
            <a:ext cx="6705600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2000" b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kumimoji="0" lang="zh-CN" altLang="en-US">
                <a:solidFill>
                  <a:srgbClr val="009999"/>
                </a:solidFill>
              </a:rPr>
              <a:t>第 </a:t>
            </a:r>
            <a:fld id="{1DADE439-A423-4DB7-AC28-114375EEDF8F}" type="slidenum">
              <a:rPr kumimoji="0" lang="en-US" altLang="zh-CN">
                <a:solidFill>
                  <a:srgbClr val="009999"/>
                </a:solidFill>
              </a:rPr>
            </a:fld>
            <a:r>
              <a:rPr kumimoji="0" lang="en-US" altLang="zh-CN">
                <a:solidFill>
                  <a:srgbClr val="009999"/>
                </a:solidFill>
              </a:rPr>
              <a:t> </a:t>
            </a:r>
            <a:r>
              <a:rPr kumimoji="0" lang="zh-CN" altLang="en-US">
                <a:solidFill>
                  <a:srgbClr val="009999"/>
                </a:solidFill>
              </a:rPr>
              <a:t>页</a:t>
            </a:r>
            <a:endParaRPr kumimoji="0" lang="zh-CN" altLang="en-US">
              <a:solidFill>
                <a:srgbClr val="009999"/>
              </a:solidFill>
            </a:endParaRPr>
          </a:p>
        </p:txBody>
      </p:sp>
      <p:sp>
        <p:nvSpPr>
          <p:cNvPr id="5058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324600"/>
            <a:ext cx="2743200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2000">
                <a:solidFill>
                  <a:schemeClr val="accent2"/>
                </a:solidFill>
                <a:ea typeface="SimSun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kumimoji="0" lang="zh-CN" altLang="en-US" b="1">
                <a:solidFill>
                  <a:srgbClr val="009999"/>
                </a:solidFill>
                <a:latin typeface="Arial" panose="020B0604020202020204" pitchFamily="34" charset="0"/>
              </a:rPr>
              <a:t>第</a:t>
            </a:r>
            <a:fld id="{9FC35A15-BAEF-45BB-BA83-661BD614642D}" type="slidenum">
              <a:rPr kumimoji="0" lang="zh-CN" altLang="en-US" b="1">
                <a:solidFill>
                  <a:srgbClr val="009999"/>
                </a:solidFill>
                <a:latin typeface="Arial" panose="020B0604020202020204" pitchFamily="34" charset="0"/>
              </a:rPr>
            </a:fld>
            <a:r>
              <a:rPr kumimoji="0" lang="en-US" altLang="zh-CN" b="1">
                <a:solidFill>
                  <a:srgbClr val="009999"/>
                </a:solidFill>
                <a:latin typeface="Arial" panose="020B0604020202020204" pitchFamily="34" charset="0"/>
              </a:rPr>
              <a:t>/22</a:t>
            </a:r>
            <a:r>
              <a:rPr kumimoji="0" lang="zh-CN" altLang="en-US" b="1">
                <a:solidFill>
                  <a:srgbClr val="009999"/>
                </a:solidFill>
                <a:latin typeface="Arial" panose="020B0604020202020204" pitchFamily="34" charset="0"/>
              </a:rPr>
              <a:t>页</a:t>
            </a:r>
            <a:endParaRPr kumimoji="0" lang="zh-CN" altLang="en-US" b="1">
              <a:solidFill>
                <a:srgbClr val="009999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84163"/>
            <a:ext cx="8532812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>
            <a:spAutoFit/>
          </a:bodyPr>
          <a:lstStyle/>
          <a:p>
            <a:pPr lvl="0"/>
            <a:r>
              <a:rPr lang="en-US" altLang="zh-CN"/>
              <a:t>CLICK TO EDIT MASTER TITLE STYLE </a:t>
            </a:r>
            <a:endParaRPr lang="en-US" altLang="zh-CN"/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1413"/>
            <a:ext cx="7543800" cy="4786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505866" name="Line 10"/>
          <p:cNvSpPr>
            <a:spLocks noChangeShapeType="1"/>
          </p:cNvSpPr>
          <p:nvPr/>
        </p:nvSpPr>
        <p:spPr bwMode="auto">
          <a:xfrm>
            <a:off x="323850" y="914400"/>
            <a:ext cx="882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rgbClr val="292929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1600" b="1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1" descr="pku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229600" y="6172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6973888" y="6248400"/>
          <a:ext cx="1179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40" name="" r:id="rId17" imgW="990600" imgH="304800" progId="">
                  <p:embed/>
                </p:oleObj>
              </mc:Choice>
              <mc:Fallback>
                <p:oleObj name="" r:id="rId17" imgW="990600" imgH="3048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6248400"/>
                        <a:ext cx="11795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ransition/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Blip>
          <a:blip r:embed="rId19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4155" algn="l" rtl="0" eaLnBrk="0" fontAlgn="base" hangingPunct="0">
        <a:spcBef>
          <a:spcPct val="20000"/>
        </a:spcBef>
        <a:spcAft>
          <a:spcPct val="20000"/>
        </a:spcAft>
        <a:buClr>
          <a:srgbClr val="4D4D4D"/>
        </a:buClr>
        <a:buSzPct val="110000"/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085850" indent="-170180" algn="l" rtl="0" eaLnBrk="0" fontAlgn="base" hangingPunct="0">
        <a:spcBef>
          <a:spcPct val="20000"/>
        </a:spcBef>
        <a:spcAft>
          <a:spcPct val="20000"/>
        </a:spcAft>
        <a:buClr>
          <a:srgbClr val="969696"/>
        </a:buClr>
        <a:buChar char="-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969696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1993900" indent="-165100" algn="l" rtl="0" eaLnBrk="0" fontAlgn="base" hangingPunct="0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2451100" indent="-165100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08300" indent="-165100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365500" indent="-165100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22700" indent="-165100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blipFill dpi="0" rotWithShape="1">
          <a:blip r:embed="rId15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0" y="2"/>
            <a:ext cx="9144000" cy="6081713"/>
            <a:chOff x="0" y="0"/>
            <a:chExt cx="5760" cy="3831"/>
          </a:xfrm>
        </p:grpSpPr>
        <p:sp>
          <p:nvSpPr>
            <p:cNvPr id="505859" name="Rectangle 3"/>
            <p:cNvSpPr>
              <a:spLocks noChangeArrowheads="1"/>
            </p:cNvSpPr>
            <p:nvPr/>
          </p:nvSpPr>
          <p:spPr bwMode="white">
            <a:xfrm>
              <a:off x="0" y="45"/>
              <a:ext cx="5760" cy="3786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784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12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860" name="Freeform 4"/>
            <p:cNvSpPr>
              <a:spLocks noChangeAspect="1"/>
            </p:cNvSpPr>
            <p:nvPr/>
          </p:nvSpPr>
          <p:spPr bwMode="white">
            <a:xfrm>
              <a:off x="1398" y="48"/>
              <a:ext cx="3402" cy="3778"/>
            </a:xfrm>
            <a:custGeom>
              <a:avLst/>
              <a:gdLst/>
              <a:ahLst/>
              <a:cxnLst>
                <a:cxn ang="0">
                  <a:pos x="3200" y="2116"/>
                </a:cxn>
                <a:cxn ang="0">
                  <a:pos x="1073" y="3776"/>
                </a:cxn>
                <a:cxn ang="0">
                  <a:pos x="447" y="3778"/>
                </a:cxn>
                <a:cxn ang="0">
                  <a:pos x="466" y="3118"/>
                </a:cxn>
                <a:cxn ang="0">
                  <a:pos x="2200" y="1766"/>
                </a:cxn>
                <a:cxn ang="0">
                  <a:pos x="0" y="10"/>
                </a:cxn>
                <a:cxn ang="0">
                  <a:pos x="1284" y="10"/>
                </a:cxn>
                <a:cxn ang="0">
                  <a:pos x="3200" y="1445"/>
                </a:cxn>
                <a:cxn ang="0">
                  <a:pos x="3200" y="2116"/>
                </a:cxn>
              </a:cxnLst>
              <a:rect l="0" t="0" r="r" b="b"/>
              <a:pathLst>
                <a:path w="3402" h="3778">
                  <a:moveTo>
                    <a:pt x="3200" y="2116"/>
                  </a:moveTo>
                  <a:cubicBezTo>
                    <a:pt x="3005" y="2280"/>
                    <a:pt x="1435" y="3523"/>
                    <a:pt x="1073" y="3776"/>
                  </a:cubicBezTo>
                  <a:lnTo>
                    <a:pt x="447" y="3778"/>
                  </a:lnTo>
                  <a:cubicBezTo>
                    <a:pt x="346" y="3668"/>
                    <a:pt x="174" y="3453"/>
                    <a:pt x="466" y="3118"/>
                  </a:cubicBezTo>
                  <a:cubicBezTo>
                    <a:pt x="1312" y="2446"/>
                    <a:pt x="1841" y="2030"/>
                    <a:pt x="2200" y="1766"/>
                  </a:cubicBezTo>
                  <a:cubicBezTo>
                    <a:pt x="1104" y="926"/>
                    <a:pt x="283" y="255"/>
                    <a:pt x="0" y="10"/>
                  </a:cubicBezTo>
                  <a:cubicBezTo>
                    <a:pt x="647" y="0"/>
                    <a:pt x="1284" y="10"/>
                    <a:pt x="1284" y="10"/>
                  </a:cubicBezTo>
                  <a:cubicBezTo>
                    <a:pt x="1709" y="325"/>
                    <a:pt x="2998" y="1274"/>
                    <a:pt x="3200" y="1445"/>
                  </a:cubicBezTo>
                  <a:cubicBezTo>
                    <a:pt x="3402" y="1616"/>
                    <a:pt x="3395" y="1953"/>
                    <a:pt x="3200" y="211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3175">
              <a:noFill/>
              <a:prstDash val="solid"/>
              <a:rou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12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8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5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292929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kumimoji="0" lang="zh-CN" altLang="en-US" sz="12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58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5943600"/>
            <a:ext cx="6705600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500" b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kumimoji="0" lang="zh-CN" altLang="en-US">
                <a:solidFill>
                  <a:srgbClr val="009999"/>
                </a:solidFill>
              </a:rPr>
              <a:t>第 </a:t>
            </a:r>
            <a:fld id="{1DADE439-A423-4DB7-AC28-114375EEDF8F}" type="slidenum">
              <a:rPr kumimoji="0" lang="en-US" altLang="zh-CN">
                <a:solidFill>
                  <a:srgbClr val="009999"/>
                </a:solidFill>
              </a:rPr>
            </a:fld>
            <a:r>
              <a:rPr kumimoji="0" lang="en-US" altLang="zh-CN">
                <a:solidFill>
                  <a:srgbClr val="009999"/>
                </a:solidFill>
              </a:rPr>
              <a:t> </a:t>
            </a:r>
            <a:r>
              <a:rPr kumimoji="0" lang="zh-CN" altLang="en-US">
                <a:solidFill>
                  <a:srgbClr val="009999"/>
                </a:solidFill>
              </a:rPr>
              <a:t>页</a:t>
            </a:r>
            <a:endParaRPr kumimoji="0" lang="zh-CN" altLang="en-US">
              <a:solidFill>
                <a:srgbClr val="009999"/>
              </a:solidFill>
            </a:endParaRPr>
          </a:p>
        </p:txBody>
      </p:sp>
      <p:sp>
        <p:nvSpPr>
          <p:cNvPr id="5058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324600"/>
            <a:ext cx="2743200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500">
                <a:solidFill>
                  <a:schemeClr val="accent2"/>
                </a:solidFill>
                <a:ea typeface="SimSun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kumimoji="0" lang="zh-CN" altLang="en-US" b="1">
                <a:solidFill>
                  <a:srgbClr val="009999"/>
                </a:solidFill>
                <a:latin typeface="Arial" panose="020B0604020202020204" pitchFamily="34" charset="0"/>
              </a:rPr>
              <a:t>第</a:t>
            </a:r>
            <a:fld id="{9FC35A15-BAEF-45BB-BA83-661BD614642D}" type="slidenum">
              <a:rPr kumimoji="0" lang="zh-CN" altLang="en-US" b="1">
                <a:solidFill>
                  <a:srgbClr val="009999"/>
                </a:solidFill>
                <a:latin typeface="Arial" panose="020B0604020202020204" pitchFamily="34" charset="0"/>
              </a:rPr>
            </a:fld>
            <a:r>
              <a:rPr kumimoji="0" lang="en-US" altLang="zh-CN" b="1">
                <a:solidFill>
                  <a:srgbClr val="009999"/>
                </a:solidFill>
                <a:latin typeface="Arial" panose="020B0604020202020204" pitchFamily="34" charset="0"/>
              </a:rPr>
              <a:t>/22</a:t>
            </a:r>
            <a:r>
              <a:rPr kumimoji="0" lang="zh-CN" altLang="en-US" b="1">
                <a:solidFill>
                  <a:srgbClr val="009999"/>
                </a:solidFill>
                <a:latin typeface="Arial" panose="020B0604020202020204" pitchFamily="34" charset="0"/>
              </a:rPr>
              <a:t>页</a:t>
            </a:r>
            <a:endParaRPr kumimoji="0" lang="zh-CN" altLang="en-US" b="1">
              <a:solidFill>
                <a:srgbClr val="009999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402194"/>
            <a:ext cx="853281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>
            <a:spAutoFit/>
          </a:bodyPr>
          <a:lstStyle/>
          <a:p>
            <a:pPr lvl="0"/>
            <a:r>
              <a:rPr lang="en-US" altLang="zh-CN"/>
              <a:t>CLICK TO EDIT MASTER TITLE STYLE </a:t>
            </a:r>
            <a:endParaRPr lang="en-US" altLang="zh-CN"/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1413"/>
            <a:ext cx="7543800" cy="4786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505866" name="Line 10"/>
          <p:cNvSpPr>
            <a:spLocks noChangeShapeType="1"/>
          </p:cNvSpPr>
          <p:nvPr/>
        </p:nvSpPr>
        <p:spPr bwMode="auto">
          <a:xfrm>
            <a:off x="323851" y="914400"/>
            <a:ext cx="882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rgbClr val="292929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1200" b="1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1" descr="pku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229600" y="6172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6973888" y="6248402"/>
          <a:ext cx="1179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7" name="" r:id="rId17" imgW="990600" imgH="304800" progId="">
                  <p:embed/>
                </p:oleObj>
              </mc:Choice>
              <mc:Fallback>
                <p:oleObj name="" r:id="rId17" imgW="990600" imgH="3048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6248402"/>
                        <a:ext cx="11795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transition/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5pPr>
      <a:lvl6pPr marL="342900" algn="l" rtl="0" fontAlgn="base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6pPr>
      <a:lvl7pPr marL="685800" algn="l" rtl="0" fontAlgn="base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7pPr>
      <a:lvl8pPr marL="1028700" algn="l" rtl="0" fontAlgn="base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8pPr>
      <a:lvl9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9pPr>
    </p:titleStyle>
    <p:bodyStyle>
      <a:lvl1pPr marL="214630" indent="-21463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Blip>
          <a:blip r:embed="rId19"/>
        </a:buBlip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67640" algn="l" rtl="0" eaLnBrk="0" fontAlgn="base" hangingPunct="0">
        <a:spcBef>
          <a:spcPct val="20000"/>
        </a:spcBef>
        <a:spcAft>
          <a:spcPct val="20000"/>
        </a:spcAft>
        <a:buClr>
          <a:srgbClr val="4D4D4D"/>
        </a:buClr>
        <a:buSzPct val="110000"/>
        <a:buChar char="•"/>
        <a:defRPr sz="1500">
          <a:solidFill>
            <a:schemeClr val="tx1"/>
          </a:solidFill>
          <a:latin typeface="+mn-lt"/>
          <a:ea typeface="+mn-ea"/>
        </a:defRPr>
      </a:lvl2pPr>
      <a:lvl3pPr marL="814705" indent="-127635" algn="l" rtl="0" eaLnBrk="0" fontAlgn="base" hangingPunct="0">
        <a:spcBef>
          <a:spcPct val="20000"/>
        </a:spcBef>
        <a:spcAft>
          <a:spcPct val="20000"/>
        </a:spcAft>
        <a:buClr>
          <a:srgbClr val="969696"/>
        </a:buClr>
        <a:buChar char="-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20000"/>
        </a:spcAft>
        <a:buClr>
          <a:srgbClr val="969696"/>
        </a:buClr>
        <a:buChar char="•"/>
        <a:defRPr sz="1500">
          <a:solidFill>
            <a:schemeClr val="tx1"/>
          </a:solidFill>
          <a:latin typeface="+mn-lt"/>
          <a:ea typeface="+mn-ea"/>
        </a:defRPr>
      </a:lvl4pPr>
      <a:lvl5pPr marL="1495425" indent="-123825" algn="l" rtl="0" eaLnBrk="0" fontAlgn="base" hangingPunct="0">
        <a:spcBef>
          <a:spcPct val="20000"/>
        </a:spcBef>
        <a:spcAft>
          <a:spcPct val="20000"/>
        </a:spcAft>
        <a:buClr>
          <a:srgbClr val="969696"/>
        </a:buClr>
        <a:buChar char="-"/>
        <a:defRPr sz="1200">
          <a:solidFill>
            <a:schemeClr val="tx1"/>
          </a:solidFill>
          <a:latin typeface="+mn-lt"/>
          <a:ea typeface="+mn-ea"/>
        </a:defRPr>
      </a:lvl5pPr>
      <a:lvl6pPr marL="1838325" indent="-123825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200">
          <a:solidFill>
            <a:schemeClr val="tx1"/>
          </a:solidFill>
          <a:latin typeface="+mn-lt"/>
          <a:ea typeface="+mn-ea"/>
        </a:defRPr>
      </a:lvl6pPr>
      <a:lvl7pPr marL="2181225" indent="-123825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200">
          <a:solidFill>
            <a:schemeClr val="tx1"/>
          </a:solidFill>
          <a:latin typeface="+mn-lt"/>
          <a:ea typeface="+mn-ea"/>
        </a:defRPr>
      </a:lvl7pPr>
      <a:lvl8pPr marL="2524125" indent="-123825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200">
          <a:solidFill>
            <a:schemeClr val="tx1"/>
          </a:solidFill>
          <a:latin typeface="+mn-lt"/>
          <a:ea typeface="+mn-ea"/>
        </a:defRPr>
      </a:lvl8pPr>
      <a:lvl9pPr marL="2867025" indent="-123825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blipFill dpi="0" rotWithShape="1">
          <a:blip r:embed="rId15" cstate="print">
            <a:alphaModFix amt="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2"/>
          <p:cNvGrpSpPr/>
          <p:nvPr/>
        </p:nvGrpSpPr>
        <p:grpSpPr bwMode="auto">
          <a:xfrm>
            <a:off x="0" y="0"/>
            <a:ext cx="9144000" cy="6081713"/>
            <a:chOff x="0" y="0"/>
            <a:chExt cx="5760" cy="3831"/>
          </a:xfrm>
        </p:grpSpPr>
        <p:sp>
          <p:nvSpPr>
            <p:cNvPr id="505859" name="Rectangle 3"/>
            <p:cNvSpPr>
              <a:spLocks noChangeArrowheads="1"/>
            </p:cNvSpPr>
            <p:nvPr/>
          </p:nvSpPr>
          <p:spPr bwMode="white">
            <a:xfrm>
              <a:off x="0" y="45"/>
              <a:ext cx="5760" cy="3786"/>
            </a:xfrm>
            <a:prstGeom prst="rect">
              <a:avLst/>
            </a:prstGeom>
            <a:gradFill rotWithShape="0">
              <a:gsLst>
                <a:gs pos="0">
                  <a:srgbClr val="DDDDDD">
                    <a:gamma/>
                    <a:tint val="784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505860" name="Freeform 4"/>
            <p:cNvSpPr>
              <a:spLocks noChangeAspect="1"/>
            </p:cNvSpPr>
            <p:nvPr/>
          </p:nvSpPr>
          <p:spPr bwMode="white">
            <a:xfrm>
              <a:off x="1398" y="48"/>
              <a:ext cx="3402" cy="3778"/>
            </a:xfrm>
            <a:custGeom>
              <a:avLst/>
              <a:gdLst/>
              <a:ahLst/>
              <a:cxnLst>
                <a:cxn ang="0">
                  <a:pos x="3200" y="2116"/>
                </a:cxn>
                <a:cxn ang="0">
                  <a:pos x="1073" y="3776"/>
                </a:cxn>
                <a:cxn ang="0">
                  <a:pos x="447" y="3778"/>
                </a:cxn>
                <a:cxn ang="0">
                  <a:pos x="466" y="3118"/>
                </a:cxn>
                <a:cxn ang="0">
                  <a:pos x="2200" y="1766"/>
                </a:cxn>
                <a:cxn ang="0">
                  <a:pos x="0" y="10"/>
                </a:cxn>
                <a:cxn ang="0">
                  <a:pos x="1284" y="10"/>
                </a:cxn>
                <a:cxn ang="0">
                  <a:pos x="3200" y="1445"/>
                </a:cxn>
                <a:cxn ang="0">
                  <a:pos x="3200" y="2116"/>
                </a:cxn>
              </a:cxnLst>
              <a:rect l="0" t="0" r="r" b="b"/>
              <a:pathLst>
                <a:path w="3402" h="3778">
                  <a:moveTo>
                    <a:pt x="3200" y="2116"/>
                  </a:moveTo>
                  <a:cubicBezTo>
                    <a:pt x="3005" y="2280"/>
                    <a:pt x="1435" y="3523"/>
                    <a:pt x="1073" y="3776"/>
                  </a:cubicBezTo>
                  <a:lnTo>
                    <a:pt x="447" y="3778"/>
                  </a:lnTo>
                  <a:cubicBezTo>
                    <a:pt x="346" y="3668"/>
                    <a:pt x="174" y="3453"/>
                    <a:pt x="466" y="3118"/>
                  </a:cubicBezTo>
                  <a:cubicBezTo>
                    <a:pt x="1312" y="2446"/>
                    <a:pt x="1841" y="2030"/>
                    <a:pt x="2200" y="1766"/>
                  </a:cubicBezTo>
                  <a:cubicBezTo>
                    <a:pt x="1104" y="926"/>
                    <a:pt x="283" y="255"/>
                    <a:pt x="0" y="10"/>
                  </a:cubicBezTo>
                  <a:cubicBezTo>
                    <a:pt x="647" y="0"/>
                    <a:pt x="1284" y="10"/>
                    <a:pt x="1284" y="10"/>
                  </a:cubicBezTo>
                  <a:cubicBezTo>
                    <a:pt x="1709" y="325"/>
                    <a:pt x="2998" y="1274"/>
                    <a:pt x="3200" y="1445"/>
                  </a:cubicBezTo>
                  <a:cubicBezTo>
                    <a:pt x="3402" y="1616"/>
                    <a:pt x="3395" y="1953"/>
                    <a:pt x="3200" y="211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0C0C0"/>
                </a:gs>
              </a:gsLst>
              <a:lin ang="2700000" scaled="1"/>
            </a:gradFill>
            <a:ln w="3175">
              <a:noFill/>
              <a:prstDash val="solid"/>
              <a:round/>
            </a:ln>
          </p:spPr>
          <p:txBody>
            <a:bodyPr/>
            <a:lstStyle/>
            <a:p>
              <a:pPr algn="ctr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5058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5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endParaRPr lang="zh-CN" altLang="en-US"/>
            </a:p>
          </p:txBody>
        </p:sp>
      </p:grpSp>
      <p:sp>
        <p:nvSpPr>
          <p:cNvPr id="5058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5943600"/>
            <a:ext cx="6705600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2000" b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第 </a:t>
            </a:r>
            <a:fld id="{1DADE439-A423-4DB7-AC28-114375EEDF8F}" type="slidenum">
              <a:rPr lang="en-US" altLang="zh-CN"/>
            </a:fld>
            <a:r>
              <a:rPr lang="en-US" altLang="zh-CN"/>
              <a:t> </a:t>
            </a:r>
            <a:r>
              <a:rPr lang="zh-CN" altLang="en-US"/>
              <a:t>页</a:t>
            </a:r>
            <a:endParaRPr lang="zh-CN" altLang="en-US"/>
          </a:p>
        </p:txBody>
      </p:sp>
      <p:sp>
        <p:nvSpPr>
          <p:cNvPr id="5058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324600"/>
            <a:ext cx="2743200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2000">
                <a:solidFill>
                  <a:schemeClr val="accent2"/>
                </a:solidFill>
                <a:ea typeface="SimSun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9FC35A15-BAEF-45BB-BA83-661BD614642D}" type="slidenum">
              <a:rPr lang="zh-CN" altLang="en-US"/>
            </a:fld>
            <a:r>
              <a:rPr lang="en-US" altLang="zh-CN"/>
              <a:t>/22</a:t>
            </a:r>
            <a:r>
              <a:rPr lang="zh-CN" altLang="en-US"/>
              <a:t>页</a:t>
            </a:r>
            <a:endParaRPr lang="zh-CN" altLang="en-US"/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84163"/>
            <a:ext cx="8532812" cy="487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b" anchorCtr="0" compatLnSpc="1">
            <a:spAutoFit/>
          </a:bodyPr>
          <a:lstStyle/>
          <a:p>
            <a:pPr lvl="0"/>
            <a:r>
              <a:rPr lang="en-US" altLang="zh-CN"/>
              <a:t>CLICK TO EDIT MASTER TITLE STYLE </a:t>
            </a:r>
            <a:endParaRPr lang="en-US" altLang="zh-CN"/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1413"/>
            <a:ext cx="7543800" cy="4786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505866" name="Line 10"/>
          <p:cNvSpPr>
            <a:spLocks noChangeShapeType="1"/>
          </p:cNvSpPr>
          <p:nvPr/>
        </p:nvSpPr>
        <p:spPr bwMode="auto">
          <a:xfrm>
            <a:off x="323850" y="914400"/>
            <a:ext cx="8823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pic>
        <p:nvPicPr>
          <p:cNvPr id="1034" name="Picture 11" descr="pku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229600" y="6172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6973888" y="6248400"/>
          <a:ext cx="1179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94" name="" r:id="rId17" imgW="990600" imgH="304800" progId="">
                  <p:embed/>
                </p:oleObj>
              </mc:Choice>
              <mc:Fallback>
                <p:oleObj name="" r:id="rId17" imgW="990600" imgH="3048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6248400"/>
                        <a:ext cx="11795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transition/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SimHei" panose="02010609060101010101" pitchFamily="2" charset="-122"/>
          <a:ea typeface="SimHei" panose="02010609060101010101" pitchFamily="2" charset="-122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Blip>
          <a:blip r:embed="rId19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4155" algn="l" rtl="0" eaLnBrk="0" fontAlgn="base" hangingPunct="0">
        <a:spcBef>
          <a:spcPct val="20000"/>
        </a:spcBef>
        <a:spcAft>
          <a:spcPct val="20000"/>
        </a:spcAft>
        <a:buClr>
          <a:srgbClr val="4D4D4D"/>
        </a:buClr>
        <a:buSzPct val="110000"/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085850" indent="-170180" algn="l" rtl="0" eaLnBrk="0" fontAlgn="base" hangingPunct="0">
        <a:spcBef>
          <a:spcPct val="20000"/>
        </a:spcBef>
        <a:spcAft>
          <a:spcPct val="20000"/>
        </a:spcAft>
        <a:buClr>
          <a:srgbClr val="969696"/>
        </a:buClr>
        <a:buChar char="-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969696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1993900" indent="-165100" algn="l" rtl="0" eaLnBrk="0" fontAlgn="base" hangingPunct="0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2451100" indent="-165100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2908300" indent="-165100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3365500" indent="-165100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3822700" indent="-165100" algn="l" rtl="0" fontAlgn="base">
        <a:spcBef>
          <a:spcPct val="20000"/>
        </a:spcBef>
        <a:spcAft>
          <a:spcPct val="20000"/>
        </a:spcAft>
        <a:buClr>
          <a:srgbClr val="969696"/>
        </a:buClr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mirrors.tuna.tsinghua.edu.cn/ubuntu-releases/bionic/ubuntu-18.04.2-desktop-amd64.iso" TargetMode="External"/><Relationship Id="rId1" Type="http://schemas.openxmlformats.org/officeDocument/2006/relationships/hyperlink" Target="https://www.vmware.com/cn/products/workstation-pro/workstation-pro-evaluation.html" TargetMode="Externa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customXml" Target="../ink/ink2.xml"/><Relationship Id="rId7" Type="http://schemas.openxmlformats.org/officeDocument/2006/relationships/image" Target="../media/image10.png"/><Relationship Id="rId6" Type="http://schemas.openxmlformats.org/officeDocument/2006/relationships/customXml" Target="../ink/ink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2"/>
          <p:cNvSpPr>
            <a:spLocks noChangeArrowheads="1" noChangeShapeType="1" noTextEdit="1"/>
          </p:cNvSpPr>
          <p:nvPr/>
        </p:nvSpPr>
        <p:spPr bwMode="auto">
          <a:xfrm>
            <a:off x="1259632" y="1124744"/>
            <a:ext cx="6768752" cy="345638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lvl="0" algn="ctr">
              <a:defRPr/>
            </a:pPr>
            <a:r>
              <a:rPr lang="en-US" altLang="zh-CN" sz="3200" kern="10" dirty="0">
                <a:ln w="9525">
                  <a:noFill/>
                  <a:miter lim="800000"/>
                </a:ln>
                <a:gradFill flip="none" rotWithShape="1">
                  <a:gsLst>
                    <a:gs pos="0">
                      <a:srgbClr val="FFF200"/>
                    </a:gs>
                    <a:gs pos="0">
                      <a:srgbClr val="FFF200"/>
                    </a:gs>
                    <a:gs pos="10000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outerShdw dist="35921" dir="2700000" algn="ctr" rotWithShape="0">
                    <a:srgbClr val="C0C0C0"/>
                  </a:outerShdw>
                  <a:reflection blurRad="6350" stA="50000" endA="300" endPos="50000" dist="60007" dir="5400000" sy="-100000" algn="bl" rotWithShape="0"/>
                </a:effectLst>
                <a:latin typeface="华文新魏" pitchFamily="2" charset="-122"/>
                <a:ea typeface="华文新魏" pitchFamily="2" charset="-122"/>
              </a:rPr>
              <a:t>Linux</a:t>
            </a:r>
            <a:r>
              <a:rPr lang="zh-CN" altLang="en-US" sz="3200" kern="10" dirty="0">
                <a:ln w="9525">
                  <a:noFill/>
                  <a:miter lim="800000"/>
                </a:ln>
                <a:gradFill flip="none" rotWithShape="1">
                  <a:gsLst>
                    <a:gs pos="0">
                      <a:srgbClr val="FFF200"/>
                    </a:gs>
                    <a:gs pos="0">
                      <a:srgbClr val="FFF200"/>
                    </a:gs>
                    <a:gs pos="10000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outerShdw dist="35921" dir="2700000" algn="ctr" rotWithShape="0">
                    <a:srgbClr val="C0C0C0"/>
                  </a:outerShdw>
                  <a:reflection blurRad="6350" stA="50000" endA="300" endPos="50000" dist="60007" dir="5400000" sy="-100000" algn="bl" rotWithShape="0"/>
                </a:effectLst>
                <a:latin typeface="华文新魏" pitchFamily="2" charset="-122"/>
                <a:ea typeface="华文新魏" pitchFamily="2" charset="-122"/>
              </a:rPr>
              <a:t>系统</a:t>
            </a:r>
            <a:endParaRPr lang="en-US" altLang="zh-CN" sz="3200" kern="10" dirty="0">
              <a:ln w="9525">
                <a:noFill/>
                <a:miter lim="800000"/>
              </a:ln>
              <a:gradFill flip="none" rotWithShape="1">
                <a:gsLst>
                  <a:gs pos="0">
                    <a:srgbClr val="FFF200"/>
                  </a:gs>
                  <a:gs pos="0">
                    <a:srgbClr val="FFF200"/>
                  </a:gs>
                  <a:gs pos="10000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path path="rect">
                  <a:fillToRect l="50000" t="50000" r="50000" b="50000"/>
                </a:path>
                <a:tileRect/>
              </a:gradFill>
              <a:effectLst>
                <a:outerShdw dist="35921" dir="2700000" algn="ctr" rotWithShape="0">
                  <a:srgbClr val="C0C0C0"/>
                </a:outerShdw>
                <a:reflection blurRad="6350" stA="50000" endA="300" endPos="50000" dist="60007" dir="5400000" sy="-100000" algn="bl" rotWithShape="0"/>
              </a:effectLst>
              <a:latin typeface="华文新魏" pitchFamily="2" charset="-122"/>
              <a:ea typeface="华文新魏" pitchFamily="2" charset="-122"/>
            </a:endParaRPr>
          </a:p>
          <a:p>
            <a:pPr lvl="0" algn="ctr">
              <a:defRPr/>
            </a:pPr>
            <a:r>
              <a:rPr lang="zh-CN" altLang="en-US" sz="3200" kern="10" dirty="0">
                <a:ln w="9525">
                  <a:noFill/>
                  <a:miter lim="800000"/>
                </a:ln>
                <a:gradFill flip="none" rotWithShape="1">
                  <a:gsLst>
                    <a:gs pos="0">
                      <a:srgbClr val="FFF200"/>
                    </a:gs>
                    <a:gs pos="0">
                      <a:srgbClr val="FFF200"/>
                    </a:gs>
                    <a:gs pos="10000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outerShdw dist="35921" dir="2700000" algn="ctr" rotWithShape="0">
                    <a:srgbClr val="C0C0C0"/>
                  </a:outerShdw>
                  <a:reflection blurRad="6350" stA="50000" endA="300" endPos="50000" dist="60007" dir="5400000" sy="-100000" algn="bl" rotWithShape="0"/>
                </a:effectLst>
                <a:latin typeface="华文新魏" pitchFamily="2" charset="-122"/>
                <a:ea typeface="华文新魏" pitchFamily="2" charset="-122"/>
              </a:rPr>
              <a:t>软件安装说明</a:t>
            </a:r>
            <a:endParaRPr kumimoji="1" lang="en-US" altLang="zh-CN" sz="3200" b="0" i="0" u="none" strike="noStrike" kern="10" cap="none" spc="0" normalizeH="0" baseline="0" noProof="0" dirty="0">
              <a:ln w="9525">
                <a:noFill/>
                <a:miter lim="800000"/>
              </a:ln>
              <a:gradFill flip="none" rotWithShape="1">
                <a:gsLst>
                  <a:gs pos="0">
                    <a:srgbClr val="FFF200"/>
                  </a:gs>
                  <a:gs pos="0">
                    <a:srgbClr val="FFF200"/>
                  </a:gs>
                  <a:gs pos="10000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path path="rect">
                  <a:fillToRect l="50000" t="50000" r="50000" b="50000"/>
                </a:path>
                <a:tileRect/>
              </a:gradFill>
              <a:effectLst>
                <a:outerShdw dist="35921" dir="2700000" algn="ctr" rotWithShape="0">
                  <a:srgbClr val="C0C0C0"/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华文新魏" pitchFamily="2" charset="-122"/>
              <a:ea typeface="华文新魏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安装</a:t>
            </a:r>
            <a:r>
              <a:rPr lang="en-US" altLang="zh-CN" dirty="0">
                <a:sym typeface="+mn-ea"/>
              </a:rPr>
              <a:t>vmware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_</a:t>
            </a:r>
            <a:r>
              <a:rPr lang="en-US" altLang="zh-CN" dirty="0">
                <a:sym typeface="+mn-ea"/>
              </a:rPr>
              <a:t>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98" y="1158780"/>
            <a:ext cx="8574087" cy="5500465"/>
          </a:xfrm>
        </p:spPr>
        <p:txBody>
          <a:bodyPr/>
          <a:lstStyle/>
          <a:p>
            <a:r>
              <a:rPr lang="zh-CN" altLang="en-US" dirty="0"/>
              <a:t>为了便于全屏等操作。</a:t>
            </a:r>
            <a:endParaRPr lang="en-US" altLang="zh-CN" dirty="0"/>
          </a:p>
          <a:p>
            <a:pPr lvl="1"/>
            <a:r>
              <a:rPr lang="en-US" altLang="zh-CN" dirty="0"/>
              <a:t>Ctrl alt</a:t>
            </a:r>
            <a:r>
              <a:rPr lang="zh-CN" altLang="en-US" dirty="0"/>
              <a:t>打开</a:t>
            </a:r>
            <a:r>
              <a:rPr lang="en-US" altLang="zh-CN" dirty="0"/>
              <a:t>terminal</a:t>
            </a:r>
            <a:r>
              <a:rPr lang="zh-CN" altLang="en-US" dirty="0"/>
              <a:t>。解压并安装 </a:t>
            </a:r>
            <a:r>
              <a:rPr lang="en-US" altLang="zh-CN" dirty="0" err="1"/>
              <a:t>vmware</a:t>
            </a:r>
            <a:r>
              <a:rPr lang="en-US" altLang="zh-CN" dirty="0"/>
              <a:t> </a:t>
            </a:r>
            <a:r>
              <a:rPr lang="en-US" altLang="zh-CN" dirty="0" smtClean="0"/>
              <a:t>tools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如果界面大小还是不合适，请到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Settings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ym typeface="Wingdings" panose="05000000000000000000" pitchFamily="2" charset="2"/>
              </a:rPr>
              <a:t>Devices  </a:t>
            </a:r>
            <a:r>
              <a:rPr lang="en-US" altLang="zh-CN" dirty="0" smtClean="0">
                <a:sym typeface="Wingdings" panose="05000000000000000000" pitchFamily="2" charset="2"/>
              </a:rPr>
              <a:t>Resolution </a:t>
            </a:r>
            <a:r>
              <a:rPr lang="zh-CN" altLang="en-US" dirty="0" smtClean="0">
                <a:sym typeface="Wingdings" panose="05000000000000000000" pitchFamily="2" charset="2"/>
              </a:rPr>
              <a:t>更改分辨率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29344" y="2442253"/>
            <a:ext cx="3600400" cy="2276904"/>
            <a:chOff x="3285009" y="1844824"/>
            <a:chExt cx="3600400" cy="2276904"/>
          </a:xfrm>
        </p:grpSpPr>
        <p:pic>
          <p:nvPicPr>
            <p:cNvPr id="4" name="内容占位符 5"/>
            <p:cNvPicPr>
              <a:picLocks noChangeAspect="1"/>
            </p:cNvPicPr>
            <p:nvPr/>
          </p:nvPicPr>
          <p:blipFill rotWithShape="1">
            <a:blip r:embed="rId1"/>
            <a:srcRect l="34226" t="27318" r="23783" b="39835"/>
            <a:stretch>
              <a:fillRect/>
            </a:stretch>
          </p:blipFill>
          <p:spPr bwMode="auto">
            <a:xfrm>
              <a:off x="3285009" y="1844824"/>
              <a:ext cx="3600400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l="34496" t="67586" r="23226" b="17953"/>
            <a:stretch>
              <a:fillRect/>
            </a:stretch>
          </p:blipFill>
          <p:spPr>
            <a:xfrm>
              <a:off x="3285009" y="3429000"/>
              <a:ext cx="3600400" cy="692728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57875" b="73800"/>
          <a:stretch>
            <a:fillRect/>
          </a:stretch>
        </p:blipFill>
        <p:spPr>
          <a:xfrm>
            <a:off x="4517775" y="2906898"/>
            <a:ext cx="3851920" cy="13476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下的基本概念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630" y="782320"/>
            <a:ext cx="8573770" cy="5770880"/>
          </a:xfrm>
        </p:spPr>
        <p:txBody>
          <a:bodyPr/>
          <a:lstStyle/>
          <a:p>
            <a:r>
              <a:rPr lang="" altLang="en-US" dirty="0" smtClean="0"/>
              <a:t>s</a:t>
            </a:r>
            <a:r>
              <a:rPr lang="en-US" altLang="zh-CN" dirty="0" smtClean="0"/>
              <a:t>hell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与系统进行交互的界面。</a:t>
            </a:r>
            <a:endParaRPr lang="en-US" altLang="zh-CN" dirty="0" smtClean="0"/>
          </a:p>
          <a:p>
            <a:r>
              <a:rPr lang="en-US" altLang="zh-CN" dirty="0" smtClean="0"/>
              <a:t>root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</a:t>
            </a:r>
            <a:r>
              <a:rPr lang="" altLang="en-US" dirty="0" smtClean="0"/>
              <a:t>安装过程未设置</a:t>
            </a:r>
            <a:r>
              <a:rPr lang="en-US" altLang="zh-CN" dirty="0" smtClean="0"/>
              <a:t>root</a:t>
            </a:r>
            <a:r>
              <a:rPr lang="" altLang="en-US" dirty="0" smtClean="0"/>
              <a:t>的</a:t>
            </a:r>
            <a:r>
              <a:rPr lang="" altLang="en-US" dirty="0" smtClean="0"/>
              <a:t>密码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sudo</a:t>
            </a:r>
            <a:r>
              <a:rPr lang="en-US" altLang="zh-CN" dirty="0" smtClean="0"/>
              <a:t> command </a:t>
            </a:r>
            <a:r>
              <a:rPr lang="zh-CN" altLang="en-US" dirty="0" smtClean="0"/>
              <a:t>以 </a:t>
            </a:r>
            <a:r>
              <a:rPr lang="en-US" altLang="zh-CN" dirty="0" smtClean="0"/>
              <a:t>root </a:t>
            </a:r>
            <a:r>
              <a:rPr lang="zh-CN" altLang="en-US" dirty="0" smtClean="0"/>
              <a:t>权限执行命令</a:t>
            </a:r>
            <a:endParaRPr lang="en-US" altLang="zh-CN" dirty="0" smtClean="0"/>
          </a:p>
          <a:p>
            <a:r>
              <a:rPr lang="zh-CN" altLang="en-US" dirty="0" smtClean="0"/>
              <a:t>命令行提示符</a:t>
            </a:r>
            <a:endParaRPr lang="en-US" altLang="zh-CN" sz="2800" dirty="0" smtClean="0">
              <a:solidFill>
                <a:srgbClr val="6600CC"/>
              </a:solidFill>
              <a:ea typeface="华文新魏" pitchFamily="2" charset="-122"/>
              <a:cs typeface="+mn-ea"/>
            </a:endParaRPr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般是 用户名</a:t>
            </a:r>
            <a:r>
              <a:rPr lang="en-US" altLang="zh-CN" dirty="0" smtClean="0"/>
              <a:t>@</a:t>
            </a:r>
            <a:r>
              <a:rPr lang="zh-CN" altLang="en-US" dirty="0" smtClean="0"/>
              <a:t>主机名</a:t>
            </a:r>
            <a:r>
              <a:rPr lang="en-US" altLang="zh-CN" dirty="0" smtClean="0"/>
              <a:t>:工作路径</a:t>
            </a:r>
            <a:endParaRPr lang="en-US" altLang="zh-CN" dirty="0" smtClean="0"/>
          </a:p>
          <a:p>
            <a:r>
              <a:rPr lang="en-US" altLang="zh-CN" dirty="0"/>
              <a:t>apt</a:t>
            </a:r>
            <a:r>
              <a:rPr lang="zh-CN" altLang="en-US" dirty="0"/>
              <a:t>包管理器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" altLang="en-US" dirty="0" smtClean="0"/>
              <a:t>根目录/ 家目录~ 当前目录.</a:t>
            </a:r>
            <a:endParaRPr lang="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r="36673"/>
          <a:stretch>
            <a:fillRect/>
          </a:stretch>
        </p:blipFill>
        <p:spPr>
          <a:xfrm>
            <a:off x="5227955" y="4655185"/>
            <a:ext cx="3687524" cy="360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35" y="4307840"/>
            <a:ext cx="181610" cy="241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45" y="5368925"/>
            <a:ext cx="569976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的基本命令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13" y="1052735"/>
            <a:ext cx="8695183" cy="5500465"/>
          </a:xfrm>
        </p:spPr>
        <p:txBody>
          <a:bodyPr/>
          <a:lstStyle/>
          <a:p>
            <a:r>
              <a:rPr lang="en-US" dirty="0" smtClean="0"/>
              <a:t>ls </a:t>
            </a:r>
            <a:r>
              <a:rPr lang="zh-CN" altLang="en-US" dirty="0" smtClean="0"/>
              <a:t>列出目录内容</a:t>
            </a:r>
            <a:endParaRPr lang="en-US" altLang="zh-CN" dirty="0" smtClean="0"/>
          </a:p>
          <a:p>
            <a:r>
              <a:rPr lang="en-US" dirty="0" smtClean="0"/>
              <a:t>cd </a:t>
            </a:r>
            <a:r>
              <a:rPr lang="zh-CN" altLang="en-US" dirty="0" smtClean="0"/>
              <a:t>切换当前工作目录</a:t>
            </a:r>
            <a:endParaRPr lang="en-US" altLang="zh-CN" dirty="0" smtClean="0"/>
          </a:p>
          <a:p>
            <a:r>
              <a:rPr lang="en-US" altLang="zh-CN" dirty="0" err="1" smtClean="0"/>
              <a:t>pwd</a:t>
            </a:r>
            <a:r>
              <a:rPr lang="en-US" altLang="zh-CN" dirty="0" smtClean="0"/>
              <a:t> 打印</a:t>
            </a:r>
            <a:r>
              <a:rPr lang="zh-CN" altLang="en-US" dirty="0" smtClean="0"/>
              <a:t>工作目录</a:t>
            </a:r>
            <a:endParaRPr lang="en-US" dirty="0" smtClean="0"/>
          </a:p>
          <a:p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zh-CN" altLang="en-US" dirty="0" smtClean="0"/>
              <a:t>创建目录</a:t>
            </a:r>
            <a:endParaRPr lang="en-US" altLang="zh-CN" dirty="0" smtClean="0"/>
          </a:p>
          <a:p>
            <a:r>
              <a:rPr lang="en-US" altLang="zh-CN" dirty="0" err="1" smtClean="0"/>
              <a:t>rm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删除文件</a:t>
            </a:r>
            <a:endParaRPr lang="en-US" altLang="zh-CN" dirty="0" smtClean="0"/>
          </a:p>
          <a:p>
            <a:r>
              <a:rPr lang="en-US" altLang="zh-CN" dirty="0" err="1" smtClean="0"/>
              <a:t>cp</a:t>
            </a:r>
            <a:r>
              <a:rPr lang="en-US" altLang="zh-CN" dirty="0" smtClean="0"/>
              <a:t> </a:t>
            </a:r>
            <a:r>
              <a:rPr lang="zh-CN" altLang="en-US" dirty="0" smtClean="0"/>
              <a:t>复制文件</a:t>
            </a:r>
            <a:endParaRPr lang="en-US" altLang="zh-CN" dirty="0" smtClean="0"/>
          </a:p>
          <a:p>
            <a:r>
              <a:rPr lang="en-US" altLang="zh-CN" dirty="0" smtClean="0"/>
              <a:t>mv </a:t>
            </a:r>
            <a:r>
              <a:rPr lang="zh-CN" altLang="en-US" dirty="0" smtClean="0"/>
              <a:t>移动文件</a:t>
            </a:r>
            <a:endParaRPr lang="en-US" altLang="zh-CN" dirty="0" smtClean="0"/>
          </a:p>
          <a:p>
            <a:r>
              <a:rPr lang="en-US" altLang="zh-CN" dirty="0" smtClean="0"/>
              <a:t>cat </a:t>
            </a:r>
            <a:r>
              <a:rPr lang="zh-CN" altLang="en-US" dirty="0" smtClean="0"/>
              <a:t>显示文件内容</a:t>
            </a:r>
            <a:endParaRPr lang="en-US" altLang="zh-CN" dirty="0" smtClean="0"/>
          </a:p>
          <a:p>
            <a:r>
              <a:rPr lang="en-US" altLang="zh-CN" dirty="0" err="1" smtClean="0"/>
              <a:t>grep</a:t>
            </a:r>
            <a:r>
              <a:rPr lang="en-US" altLang="zh-CN" dirty="0" smtClean="0"/>
              <a:t> </a:t>
            </a:r>
            <a:r>
              <a:rPr lang="zh-CN" altLang="en-US" dirty="0" smtClean="0"/>
              <a:t>搜索文本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21389" y="5884698"/>
            <a:ext cx="2853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</a:t>
            </a:r>
            <a:r>
              <a:rPr lang="" altLang="en-US" dirty="0" smtClean="0"/>
              <a:t>-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 input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35755" y="3148330"/>
            <a:ext cx="490093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终端下的快捷键</a:t>
            </a:r>
            <a:endParaRPr lang="en-US" altLang="en-US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Tab 自动补全</a:t>
            </a:r>
            <a:endParaRPr lang="en-US" altLang="en-US" dirty="0" smtClean="0"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Tab Tab 显示所有补全可能性</a:t>
            </a:r>
            <a:endParaRPr lang="en-US" altLang="en-US" dirty="0" smtClean="0">
              <a:sym typeface="+mn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 dirty="0" smtClean="0">
                <a:sym typeface="+mn-ea"/>
              </a:rPr>
              <a:t>上下箭头浏览历史命令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</a:t>
            </a:r>
            <a:r>
              <a:rPr lang="zh-CN" altLang="en-US" dirty="0" smtClean="0"/>
              <a:t>的基本命令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13" y="1052735"/>
            <a:ext cx="8695183" cy="5500465"/>
          </a:xfrm>
        </p:spPr>
        <p:txBody>
          <a:bodyPr/>
          <a:lstStyle/>
          <a:p>
            <a:r>
              <a:rPr lang="en-US" altLang="zh-CN" sz="3200" dirty="0" smtClean="0">
                <a:sym typeface="+mn-ea"/>
              </a:rPr>
              <a:t>命令行参数的风格</a:t>
            </a:r>
            <a:endParaRPr lang="en-US" altLang="zh-CN" sz="3200" dirty="0" smtClean="0">
              <a:sym typeface="+mn-ea"/>
            </a:endParaRPr>
          </a:p>
          <a:p>
            <a:pPr lvl="1"/>
            <a:r>
              <a:rPr lang="en-US" altLang="zh-CN" sz="2800" dirty="0" smtClean="0">
                <a:sym typeface="+mn-ea"/>
              </a:rPr>
              <a:t>命令 -短选项</a:t>
            </a:r>
            <a:endParaRPr lang="en-US" altLang="zh-CN" sz="2800" dirty="0" smtClean="0">
              <a:sym typeface="+mn-ea"/>
            </a:endParaRPr>
          </a:p>
          <a:p>
            <a:pPr lvl="1"/>
            <a:r>
              <a:rPr lang="en-US" altLang="zh-CN" sz="2800" dirty="0" smtClean="0">
                <a:sym typeface="+mn-ea"/>
              </a:rPr>
              <a:t>命令 --长选项</a:t>
            </a:r>
            <a:endParaRPr lang="en-US" altLang="zh-CN" sz="2800" dirty="0" smtClean="0">
              <a:sym typeface="+mn-ea"/>
            </a:endParaRPr>
          </a:p>
          <a:p>
            <a:pPr lvl="1"/>
            <a:r>
              <a:rPr lang="en-US" altLang="zh-CN" sz="2800" dirty="0" smtClean="0">
                <a:sym typeface="+mn-ea"/>
              </a:rPr>
              <a:t>命令 选项</a:t>
            </a:r>
            <a:endParaRPr lang="en-US" altLang="zh-CN" sz="2800" dirty="0" smtClean="0">
              <a:sym typeface="+mn-ea"/>
            </a:endParaRPr>
          </a:p>
          <a:p>
            <a:r>
              <a:rPr lang="zh-CN" altLang="en-US" sz="3200" dirty="0" smtClean="0">
                <a:sym typeface="+mn-ea"/>
              </a:rPr>
              <a:t>列出命令的各个参数和功能</a:t>
            </a:r>
            <a:endParaRPr lang="en-US" altLang="zh-CN" sz="3200" kern="0" dirty="0" smtClean="0"/>
          </a:p>
          <a:p>
            <a:pPr lvl="1"/>
            <a:r>
              <a:rPr lang="zh-CN" altLang="en-US" sz="3200" dirty="0" smtClean="0">
                <a:sym typeface="+mn-ea"/>
              </a:rPr>
              <a:t>命令 </a:t>
            </a:r>
            <a:r>
              <a:rPr lang="en-US" altLang="zh-CN" sz="3200" dirty="0" smtClean="0">
                <a:sym typeface="+mn-ea"/>
              </a:rPr>
              <a:t>--help</a:t>
            </a:r>
            <a:endParaRPr lang="en-US" altLang="zh-CN" sz="3200" kern="0" dirty="0" smtClean="0"/>
          </a:p>
          <a:p>
            <a:r>
              <a:rPr lang="zh-CN" altLang="en-US" sz="3200" dirty="0" smtClean="0">
                <a:sym typeface="+mn-ea"/>
              </a:rPr>
              <a:t>查看命令更详细的文档</a:t>
            </a:r>
            <a:endParaRPr lang="en-US" altLang="zh-CN" sz="3200" kern="0" dirty="0" smtClean="0"/>
          </a:p>
          <a:p>
            <a:pPr lvl="1"/>
            <a:r>
              <a:rPr lang="en-US" altLang="zh-CN" sz="3200" dirty="0" smtClean="0">
                <a:sym typeface="+mn-ea"/>
              </a:rPr>
              <a:t>man </a:t>
            </a:r>
            <a:r>
              <a:rPr lang="zh-CN" altLang="en-US" sz="3200" dirty="0" smtClean="0">
                <a:sym typeface="+mn-ea"/>
              </a:rPr>
              <a:t>命令</a:t>
            </a:r>
            <a:endParaRPr lang="zh-CN" altLang="en-US" sz="3200" dirty="0" smtClean="0">
              <a:sym typeface="+mn-ea"/>
            </a:endParaRPr>
          </a:p>
          <a:p>
            <a:pPr lvl="0"/>
            <a:endParaRPr lang="en-US" alt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</a:t>
            </a:r>
            <a:r>
              <a:rPr lang="zh-CN" altLang="en-US" dirty="0"/>
              <a:t>限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4956" y="908720"/>
            <a:ext cx="8574087" cy="5500465"/>
          </a:xfrm>
        </p:spPr>
        <p:txBody>
          <a:bodyPr/>
          <a:lstStyle/>
          <a:p>
            <a:r>
              <a:rPr lang="zh-CN" altLang="en-US" dirty="0" smtClean="0"/>
              <a:t>用户</a:t>
            </a:r>
            <a:r>
              <a:rPr lang="en-US" altLang="zh-CN" dirty="0" smtClean="0"/>
              <a:t>(u)</a:t>
            </a:r>
            <a:r>
              <a:rPr lang="zh-CN" altLang="en-US" dirty="0" smtClean="0"/>
              <a:t> 组</a:t>
            </a:r>
            <a:r>
              <a:rPr lang="en-US" altLang="zh-CN" dirty="0" smtClean="0"/>
              <a:t>(g)</a:t>
            </a:r>
            <a:r>
              <a:rPr lang="zh-CN" altLang="en-US" dirty="0" smtClean="0"/>
              <a:t> 其它</a:t>
            </a:r>
            <a:r>
              <a:rPr lang="en-US" altLang="zh-CN" dirty="0" smtClean="0"/>
              <a:t>(o)</a:t>
            </a:r>
            <a:endParaRPr lang="en-US" altLang="zh-CN" dirty="0" smtClean="0"/>
          </a:p>
          <a:p>
            <a:pPr lvl="1"/>
            <a:r>
              <a:rPr lang="en-US" dirty="0" smtClean="0"/>
              <a:t>r w x : </a:t>
            </a:r>
            <a:r>
              <a:rPr lang="zh-CN" altLang="en-US" dirty="0" smtClean="0"/>
              <a:t>读 写 执行</a:t>
            </a:r>
            <a:endParaRPr lang="en-US" altLang="zh-CN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zh-CN" altLang="en-US" dirty="0" smtClean="0"/>
              <a:t>为文件增加执行权限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chmod</a:t>
            </a:r>
            <a:r>
              <a:rPr lang="en-US" altLang="zh-CN" dirty="0" smtClean="0"/>
              <a:t> </a:t>
            </a:r>
            <a:r>
              <a:rPr lang="en-US" altLang="en-US" dirty="0" smtClean="0"/>
              <a:t>u</a:t>
            </a:r>
            <a:r>
              <a:rPr lang="en-US" altLang="zh-CN" dirty="0" err="1" smtClean="0"/>
              <a:t>+x</a:t>
            </a:r>
            <a:r>
              <a:rPr lang="en-US" altLang="zh-CN" dirty="0" smtClean="0"/>
              <a:t> its</a:t>
            </a:r>
            <a:endParaRPr lang="en-US" altLang="zh-CN" dirty="0" smtClean="0"/>
          </a:p>
          <a:p>
            <a:pPr lvl="0"/>
            <a:r>
              <a:rPr lang="" altLang="en-US" dirty="0" smtClean="0"/>
              <a:t>输出重定向</a:t>
            </a:r>
            <a:endParaRPr lang="" altLang="en-US" dirty="0" smtClean="0"/>
          </a:p>
          <a:p>
            <a:pPr lvl="1"/>
            <a:endParaRPr lang="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16" y="2132856"/>
            <a:ext cx="5213220" cy="18722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95" y="5447665"/>
            <a:ext cx="370205" cy="528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410" y="5519420"/>
            <a:ext cx="475615" cy="2660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注意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终端里Ctrl S是锁住终端的意思，按Ctrl Q恢复</a:t>
            </a:r>
            <a:endParaRPr lang="en-US" altLang="zh-CN" dirty="0"/>
          </a:p>
          <a:p>
            <a:r>
              <a:rPr lang="zh-CN" altLang="en-US" dirty="0" smtClean="0"/>
              <a:t>显示隐藏文件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命令行：</a:t>
            </a:r>
            <a:r>
              <a:rPr lang="en-US" altLang="zh-CN" dirty="0" smtClean="0"/>
              <a:t>ls -a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文件浏览器： </a:t>
            </a:r>
            <a:r>
              <a:rPr lang="en-US" altLang="zh-CN" dirty="0" smtClean="0"/>
              <a:t>ctrl h</a:t>
            </a:r>
            <a:endParaRPr lang="en-US" altLang="zh-CN" dirty="0" smtClean="0"/>
          </a:p>
          <a:p>
            <a:pPr lvl="0"/>
            <a:r>
              <a:rPr lang="" altLang="en-US" dirty="0"/>
              <a:t>ssh免密登录</a:t>
            </a:r>
            <a:endParaRPr lang="" altLang="en-US" dirty="0"/>
          </a:p>
          <a:p>
            <a:pPr lvl="0"/>
            <a:endParaRPr lang="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835" y="4425950"/>
            <a:ext cx="2729230" cy="31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830" y="5243830"/>
            <a:ext cx="4360545" cy="418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835" y="4738370"/>
            <a:ext cx="3746500" cy="3581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19835" y="5243830"/>
            <a:ext cx="1737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/>
              <a:t>在Slave1上</a:t>
            </a:r>
            <a:endParaRPr lang="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62350" y="282956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" altLang="zh-CN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</a:t>
            </a:r>
            <a:endParaRPr lang="" altLang="zh-CN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安装虚拟机软件</a:t>
            </a:r>
            <a:endParaRPr lang="en-US" altLang="zh-CN" dirty="0" smtClean="0"/>
          </a:p>
          <a:p>
            <a:r>
              <a:rPr lang="zh-CN" altLang="en-US" dirty="0" smtClean="0"/>
              <a:t>在虚拟机中安装</a:t>
            </a:r>
            <a:r>
              <a:rPr lang="en-US" altLang="zh-CN" dirty="0" smtClean="0"/>
              <a:t>Linux</a:t>
            </a:r>
            <a:endParaRPr lang="en-US" altLang="zh-CN" dirty="0" smtClean="0"/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jdk8 </a:t>
            </a:r>
            <a:r>
              <a:rPr lang="en-US" altLang="zh-CN" dirty="0" err="1" smtClean="0"/>
              <a:t>hadoop</a:t>
            </a:r>
            <a:endParaRPr lang="en-US" altLang="zh-CN" dirty="0"/>
          </a:p>
          <a:p>
            <a:r>
              <a:rPr lang="en-US" altLang="zh-CN" dirty="0"/>
              <a:t>Hadoop</a:t>
            </a:r>
            <a:r>
              <a:rPr lang="zh-CN" altLang="en-US" dirty="0"/>
              <a:t>单机</a:t>
            </a:r>
            <a:r>
              <a:rPr lang="zh-CN" altLang="en-US" dirty="0" smtClean="0"/>
              <a:t>版、伪</a:t>
            </a:r>
            <a:r>
              <a:rPr lang="zh-CN" altLang="en-US" dirty="0"/>
              <a:t>分布式</a:t>
            </a:r>
            <a:r>
              <a:rPr lang="zh-CN" altLang="en-US" dirty="0" smtClean="0"/>
              <a:t>版、全分布式版配置和运行</a:t>
            </a:r>
            <a:endParaRPr lang="en-US" altLang="zh-CN" dirty="0" smtClean="0"/>
          </a:p>
          <a:p>
            <a:r>
              <a:rPr lang="en-US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中编写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应用实例并提交运行。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基本任务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208197" y="1196752"/>
          <a:ext cx="6840760" cy="5356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</a:t>
            </a:r>
            <a:r>
              <a:rPr lang="zh-CN" altLang="en-US" dirty="0"/>
              <a:t>件下载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VMware Workstation Pro</a:t>
            </a:r>
            <a:r>
              <a:rPr lang="zh-CN" altLang="en-US" dirty="0"/>
              <a:t>（或</a:t>
            </a:r>
            <a:r>
              <a:rPr lang="en-US" altLang="zh-CN" dirty="0" err="1"/>
              <a:t>Virtualbox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1"/>
              </a:rPr>
              <a:t>https://www.vmware.com/cn/products/workstation-pro/workstation-pro-evaluation.html</a:t>
            </a:r>
            <a:endParaRPr lang="en-US" altLang="zh-CN" dirty="0"/>
          </a:p>
          <a:p>
            <a:r>
              <a:rPr lang="en-US" altLang="zh-CN" dirty="0"/>
              <a:t>Ubuntu LTS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mirrors.tuna.tsinghua.edu.cn/ubuntu-releases/bionic/ubuntu-18.04.2-desktop-amd64.iso</a:t>
            </a:r>
            <a:endParaRPr lang="en-US" altLang="zh-CN" dirty="0" smtClean="0">
              <a:hlinkClick r:id="rId2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84028" y="1628800"/>
            <a:ext cx="3024336" cy="31683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 err="1"/>
              <a:t>Vmware</a:t>
            </a:r>
            <a:r>
              <a:rPr lang="zh-CN" altLang="en-US" dirty="0"/>
              <a:t>，创建新的虚拟机。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36613" t="29000" r="36612" b="29000"/>
          <a:stretch>
            <a:fillRect/>
          </a:stretch>
        </p:blipFill>
        <p:spPr>
          <a:xfrm>
            <a:off x="3347864" y="2257592"/>
            <a:ext cx="2655192" cy="23428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36613" t="29000" r="36612" b="29000"/>
          <a:stretch>
            <a:fillRect/>
          </a:stretch>
        </p:blipFill>
        <p:spPr>
          <a:xfrm>
            <a:off x="6334199" y="2420888"/>
            <a:ext cx="2448272" cy="21602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36613" t="29000" r="36612" b="29000"/>
          <a:stretch>
            <a:fillRect/>
          </a:stretch>
        </p:blipFill>
        <p:spPr>
          <a:xfrm>
            <a:off x="196021" y="4725145"/>
            <a:ext cx="2576074" cy="2273006"/>
          </a:xfrm>
          <a:prstGeom prst="rect">
            <a:avLst/>
          </a:prstGeom>
        </p:spPr>
      </p:pic>
      <p:sp>
        <p:nvSpPr>
          <p:cNvPr id="11" name="箭头: 右 10"/>
          <p:cNvSpPr/>
          <p:nvPr/>
        </p:nvSpPr>
        <p:spPr bwMode="auto">
          <a:xfrm flipV="1">
            <a:off x="2809801" y="3446016"/>
            <a:ext cx="336564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SimSun" panose="02010600030101010101" pitchFamily="2" charset="-122"/>
            </a:endParaRPr>
          </a:p>
        </p:txBody>
      </p:sp>
      <p:sp>
        <p:nvSpPr>
          <p:cNvPr id="12" name="箭头: 右 11"/>
          <p:cNvSpPr/>
          <p:nvPr/>
        </p:nvSpPr>
        <p:spPr bwMode="auto">
          <a:xfrm flipV="1">
            <a:off x="5864706" y="3356992"/>
            <a:ext cx="336564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SimSun" panose="02010600030101010101" pitchFamily="2" charset="-122"/>
            </a:endParaRPr>
          </a:p>
        </p:txBody>
      </p:sp>
      <p:sp>
        <p:nvSpPr>
          <p:cNvPr id="13" name="箭头: 右 12"/>
          <p:cNvSpPr/>
          <p:nvPr/>
        </p:nvSpPr>
        <p:spPr bwMode="auto">
          <a:xfrm flipV="1">
            <a:off x="8807721" y="3356992"/>
            <a:ext cx="336564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SimSun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/>
          <a:srcRect l="36613" t="29000" r="36612" b="29000"/>
          <a:stretch>
            <a:fillRect/>
          </a:stretch>
        </p:blipFill>
        <p:spPr>
          <a:xfrm>
            <a:off x="3331574" y="4697759"/>
            <a:ext cx="2607110" cy="2300391"/>
          </a:xfrm>
          <a:prstGeom prst="rect">
            <a:avLst/>
          </a:prstGeom>
        </p:spPr>
      </p:pic>
      <p:sp>
        <p:nvSpPr>
          <p:cNvPr id="15" name="箭头: 右 14"/>
          <p:cNvSpPr/>
          <p:nvPr/>
        </p:nvSpPr>
        <p:spPr bwMode="auto">
          <a:xfrm flipV="1">
            <a:off x="2715123" y="5661249"/>
            <a:ext cx="336564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6" name="墨迹 15"/>
              <p14:cNvContentPartPr/>
              <p14:nvPr/>
            </p14:nvContentPartPr>
            <p14:xfrm>
              <a:off x="3435405" y="3869775"/>
              <a:ext cx="1073880" cy="46764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7"/>
            </p:blipFill>
            <p:spPr>
              <a:xfrm>
                <a:off x="3435405" y="3869775"/>
                <a:ext cx="1073880" cy="467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7" name="墨迹 16"/>
              <p14:cNvContentPartPr/>
              <p14:nvPr/>
            </p14:nvContentPartPr>
            <p14:xfrm>
              <a:off x="4227405" y="5272335"/>
              <a:ext cx="403920" cy="2541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9"/>
            </p:blipFill>
            <p:spPr>
              <a:xfrm>
                <a:off x="4227405" y="5272335"/>
                <a:ext cx="403920" cy="254160"/>
              </a:xfrm>
              <a:prstGeom prst="rect"/>
            </p:spPr>
          </p:pic>
        </mc:Fallback>
      </mc:AlternateContent>
      <p:sp>
        <p:nvSpPr>
          <p:cNvPr id="18" name="箭头: 右 17"/>
          <p:cNvSpPr/>
          <p:nvPr/>
        </p:nvSpPr>
        <p:spPr bwMode="auto">
          <a:xfrm flipV="1">
            <a:off x="6003056" y="5705872"/>
            <a:ext cx="336564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SimSun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0"/>
          <a:srcRect l="52362" t="65400" r="42126" b="30584"/>
          <a:stretch>
            <a:fillRect/>
          </a:stretch>
        </p:blipFill>
        <p:spPr>
          <a:xfrm>
            <a:off x="6899099" y="5694517"/>
            <a:ext cx="504056" cy="206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选中刚刚创建好的</a:t>
            </a:r>
            <a:r>
              <a:rPr lang="en-US" altLang="zh-CN" dirty="0"/>
              <a:t>Ubuntu</a:t>
            </a:r>
            <a:r>
              <a:rPr lang="zh-CN" altLang="en-US" dirty="0"/>
              <a:t>虚拟机，编辑虚拟机设置，</a:t>
            </a:r>
            <a:r>
              <a:rPr lang="en-US" altLang="zh-CN" dirty="0"/>
              <a:t>CD/DVD</a:t>
            </a:r>
            <a:r>
              <a:rPr lang="zh-CN" altLang="en-US" dirty="0"/>
              <a:t>，使用下载的</a:t>
            </a:r>
            <a:r>
              <a:rPr lang="en-US" altLang="zh-CN" dirty="0"/>
              <a:t>ubuntu</a:t>
            </a:r>
            <a:r>
              <a:rPr lang="zh-CN" altLang="en-US" dirty="0"/>
              <a:t>镜像，确定。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r="43700" b="20601"/>
          <a:stretch>
            <a:fillRect/>
          </a:stretch>
        </p:blipFill>
        <p:spPr>
          <a:xfrm>
            <a:off x="2267744" y="2204864"/>
            <a:ext cx="5148064" cy="4083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开启虚拟机，进入</a:t>
            </a:r>
            <a:r>
              <a:rPr lang="en-US" altLang="zh-CN" dirty="0"/>
              <a:t>Ubuntu</a:t>
            </a:r>
            <a:r>
              <a:rPr lang="zh-CN" altLang="en-US" dirty="0"/>
              <a:t>安装界面，选择英文，最小安装，输入用户名和密码。</a:t>
            </a:r>
            <a:endParaRPr lang="zh-CN" altLang="en-US" dirty="0"/>
          </a:p>
        </p:txBody>
      </p:sp>
      <p:pic>
        <p:nvPicPr>
          <p:cNvPr id="4" name="内容占位符 6"/>
          <p:cNvPicPr>
            <a:picLocks noChangeAspect="1"/>
          </p:cNvPicPr>
          <p:nvPr/>
        </p:nvPicPr>
        <p:blipFill rotWithShape="1">
          <a:blip r:embed="rId1"/>
          <a:srcRect l="34043" t="25971" r="25669" b="20279"/>
          <a:stretch>
            <a:fillRect/>
          </a:stretch>
        </p:blipFill>
        <p:spPr bwMode="auto">
          <a:xfrm>
            <a:off x="6238240" y="1971675"/>
            <a:ext cx="2905760" cy="218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34251" t="27601" r="29408" b="20010"/>
          <a:stretch>
            <a:fillRect/>
          </a:stretch>
        </p:blipFill>
        <p:spPr>
          <a:xfrm>
            <a:off x="114935" y="2025650"/>
            <a:ext cx="2440940" cy="1979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34240" t="30001" r="25525" b="20946"/>
          <a:stretch>
            <a:fillRect/>
          </a:stretch>
        </p:blipFill>
        <p:spPr>
          <a:xfrm>
            <a:off x="2892425" y="1991995"/>
            <a:ext cx="3148330" cy="21602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33463" t="26200" r="24802" b="27176"/>
          <a:stretch>
            <a:fillRect/>
          </a:stretch>
        </p:blipFill>
        <p:spPr>
          <a:xfrm>
            <a:off x="3470275" y="4296410"/>
            <a:ext cx="3380740" cy="2124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l="35038" t="27600" r="24690" b="23400"/>
          <a:stretch>
            <a:fillRect/>
          </a:stretch>
        </p:blipFill>
        <p:spPr>
          <a:xfrm>
            <a:off x="114700" y="4320471"/>
            <a:ext cx="3069628" cy="2100857"/>
          </a:xfrm>
          <a:prstGeom prst="rect">
            <a:avLst/>
          </a:prstGeom>
        </p:spPr>
      </p:pic>
      <p:sp>
        <p:nvSpPr>
          <p:cNvPr id="11" name="箭头: 右 10"/>
          <p:cNvSpPr/>
          <p:nvPr/>
        </p:nvSpPr>
        <p:spPr bwMode="auto">
          <a:xfrm flipV="1">
            <a:off x="2555952" y="2831030"/>
            <a:ext cx="336564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SimSun" panose="02010600030101010101" pitchFamily="2" charset="-122"/>
            </a:endParaRPr>
          </a:p>
        </p:txBody>
      </p:sp>
      <p:sp>
        <p:nvSpPr>
          <p:cNvPr id="12" name="箭头: 右 11"/>
          <p:cNvSpPr/>
          <p:nvPr/>
        </p:nvSpPr>
        <p:spPr bwMode="auto">
          <a:xfrm flipV="1">
            <a:off x="3047664" y="5091909"/>
            <a:ext cx="336564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SimSun" panose="02010600030101010101" pitchFamily="2" charset="-122"/>
            </a:endParaRPr>
          </a:p>
        </p:txBody>
      </p:sp>
      <p:sp>
        <p:nvSpPr>
          <p:cNvPr id="13" name="箭头: 右 12"/>
          <p:cNvSpPr/>
          <p:nvPr/>
        </p:nvSpPr>
        <p:spPr bwMode="auto">
          <a:xfrm flipV="1">
            <a:off x="5930538" y="2830863"/>
            <a:ext cx="336564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SimSun" panose="02010600030101010101" pitchFamily="2" charset="-122"/>
            </a:endParaRPr>
          </a:p>
        </p:txBody>
      </p:sp>
      <p:sp>
        <p:nvSpPr>
          <p:cNvPr id="14" name="箭头: 右 13"/>
          <p:cNvSpPr/>
          <p:nvPr/>
        </p:nvSpPr>
        <p:spPr bwMode="auto">
          <a:xfrm flipV="1">
            <a:off x="6850713" y="5091909"/>
            <a:ext cx="336564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SimSun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06060" y="4933337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等待安装完成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/>
          <a:srcRect l="33463" t="42142" r="23226" b="19201"/>
          <a:stretch>
            <a:fillRect/>
          </a:stretch>
        </p:blipFill>
        <p:spPr>
          <a:xfrm>
            <a:off x="371426" y="2564904"/>
            <a:ext cx="3960440" cy="198836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l="30313" t="12201" r="30313" b="15001"/>
          <a:stretch>
            <a:fillRect/>
          </a:stretch>
        </p:blipFill>
        <p:spPr>
          <a:xfrm>
            <a:off x="4868428" y="2348880"/>
            <a:ext cx="3600400" cy="3744416"/>
          </a:xfrm>
          <a:prstGeom prst="rect">
            <a:avLst/>
          </a:prstGeom>
        </p:spPr>
      </p:pic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341313" y="1052735"/>
            <a:ext cx="8574087" cy="5500465"/>
          </a:xfrm>
        </p:spPr>
        <p:txBody>
          <a:bodyPr/>
          <a:lstStyle/>
          <a:p>
            <a:r>
              <a:rPr lang="zh-CN" altLang="en-US" dirty="0"/>
              <a:t>安装完成后重启，进入设置不勾选</a:t>
            </a:r>
            <a:r>
              <a:rPr lang="en-US" altLang="zh-CN" dirty="0"/>
              <a:t>ISO</a:t>
            </a:r>
            <a:r>
              <a:rPr lang="zh-CN" altLang="en-US" dirty="0"/>
              <a:t>镜像文件。</a:t>
            </a:r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0" y="-1626"/>
            <a:ext cx="9144000" cy="784225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Linux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为了便于全屏等操作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5" name="内容占位符 13"/>
          <p:cNvPicPr>
            <a:picLocks noChangeAspect="1"/>
          </p:cNvPicPr>
          <p:nvPr/>
        </p:nvPicPr>
        <p:blipFill rotWithShape="1">
          <a:blip r:embed="rId1"/>
          <a:srcRect l="32753" t="20947" r="47091" b="38740"/>
          <a:stretch>
            <a:fillRect/>
          </a:stretch>
        </p:blipFill>
        <p:spPr bwMode="auto">
          <a:xfrm>
            <a:off x="5364088" y="3284984"/>
            <a:ext cx="2016224" cy="2268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8263" t="1001" r="49612" b="47742"/>
          <a:stretch>
            <a:fillRect/>
          </a:stretch>
        </p:blipFill>
        <p:spPr>
          <a:xfrm>
            <a:off x="375985" y="2568508"/>
            <a:ext cx="4623794" cy="3164748"/>
          </a:xfrm>
          <a:prstGeom prst="rect">
            <a:avLst/>
          </a:prstGeom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0" y="-1626"/>
            <a:ext cx="9144000" cy="784225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vmware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_</a:t>
            </a:r>
            <a:r>
              <a:rPr lang="en-US" altLang="zh-CN" dirty="0"/>
              <a:t>tools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1_Unisys Presentation Template">
  <a:themeElements>
    <a:clrScheme name="Unisys Presentation Template 1">
      <a:dk1>
        <a:srgbClr val="292929"/>
      </a:dk1>
      <a:lt1>
        <a:srgbClr val="FFFFFF"/>
      </a:lt1>
      <a:dk2>
        <a:srgbClr val="B2B2B2"/>
      </a:dk2>
      <a:lt2>
        <a:srgbClr val="808080"/>
      </a:lt2>
      <a:accent1>
        <a:srgbClr val="FF0000"/>
      </a:accent1>
      <a:accent2>
        <a:srgbClr val="009999"/>
      </a:accent2>
      <a:accent3>
        <a:srgbClr val="FFFFFF"/>
      </a:accent3>
      <a:accent4>
        <a:srgbClr val="212121"/>
      </a:accent4>
      <a:accent5>
        <a:srgbClr val="FFAAAA"/>
      </a:accent5>
      <a:accent6>
        <a:srgbClr val="008A8A"/>
      </a:accent6>
      <a:hlink>
        <a:srgbClr val="FF9933"/>
      </a:hlink>
      <a:folHlink>
        <a:srgbClr val="003399"/>
      </a:folHlink>
    </a:clrScheme>
    <a:fontScheme name="Unisys Presentation Template">
      <a:majorFont>
        <a:latin typeface="黑体"/>
        <a:ea typeface="黑体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Unisys Presentation Template 1">
        <a:dk1>
          <a:srgbClr val="292929"/>
        </a:dk1>
        <a:lt1>
          <a:srgbClr val="FFFFFF"/>
        </a:lt1>
        <a:dk2>
          <a:srgbClr val="B2B2B2"/>
        </a:dk2>
        <a:lt2>
          <a:srgbClr val="808080"/>
        </a:lt2>
        <a:accent1>
          <a:srgbClr val="FF0000"/>
        </a:accent1>
        <a:accent2>
          <a:srgbClr val="009999"/>
        </a:accent2>
        <a:accent3>
          <a:srgbClr val="FFFFFF"/>
        </a:accent3>
        <a:accent4>
          <a:srgbClr val="212121"/>
        </a:accent4>
        <a:accent5>
          <a:srgbClr val="FFAAAA"/>
        </a:accent5>
        <a:accent6>
          <a:srgbClr val="008A8A"/>
        </a:accent6>
        <a:hlink>
          <a:srgbClr val="FF9933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4_Unisys Presentation Template">
  <a:themeElements>
    <a:clrScheme name="Unisys Presentation Template 1">
      <a:dk1>
        <a:srgbClr val="292929"/>
      </a:dk1>
      <a:lt1>
        <a:srgbClr val="FFFFFF"/>
      </a:lt1>
      <a:dk2>
        <a:srgbClr val="B2B2B2"/>
      </a:dk2>
      <a:lt2>
        <a:srgbClr val="808080"/>
      </a:lt2>
      <a:accent1>
        <a:srgbClr val="FF0000"/>
      </a:accent1>
      <a:accent2>
        <a:srgbClr val="009999"/>
      </a:accent2>
      <a:accent3>
        <a:srgbClr val="FFFFFF"/>
      </a:accent3>
      <a:accent4>
        <a:srgbClr val="212121"/>
      </a:accent4>
      <a:accent5>
        <a:srgbClr val="FFAAAA"/>
      </a:accent5>
      <a:accent6>
        <a:srgbClr val="008A8A"/>
      </a:accent6>
      <a:hlink>
        <a:srgbClr val="FF9933"/>
      </a:hlink>
      <a:folHlink>
        <a:srgbClr val="003399"/>
      </a:folHlink>
    </a:clrScheme>
    <a:fontScheme name="Unisys Presentation Template">
      <a:majorFont>
        <a:latin typeface="黑体"/>
        <a:ea typeface="黑体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Unisys Presentation Template 1">
        <a:dk1>
          <a:srgbClr val="292929"/>
        </a:dk1>
        <a:lt1>
          <a:srgbClr val="FFFFFF"/>
        </a:lt1>
        <a:dk2>
          <a:srgbClr val="B2B2B2"/>
        </a:dk2>
        <a:lt2>
          <a:srgbClr val="808080"/>
        </a:lt2>
        <a:accent1>
          <a:srgbClr val="FF0000"/>
        </a:accent1>
        <a:accent2>
          <a:srgbClr val="009999"/>
        </a:accent2>
        <a:accent3>
          <a:srgbClr val="FFFFFF"/>
        </a:accent3>
        <a:accent4>
          <a:srgbClr val="212121"/>
        </a:accent4>
        <a:accent5>
          <a:srgbClr val="FFAAAA"/>
        </a:accent5>
        <a:accent6>
          <a:srgbClr val="008A8A"/>
        </a:accent6>
        <a:hlink>
          <a:srgbClr val="FF9933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isys Presentation Template">
  <a:themeElements>
    <a:clrScheme name="Unisys Presentation Template 1">
      <a:dk1>
        <a:srgbClr val="292929"/>
      </a:dk1>
      <a:lt1>
        <a:srgbClr val="FFFFFF"/>
      </a:lt1>
      <a:dk2>
        <a:srgbClr val="B2B2B2"/>
      </a:dk2>
      <a:lt2>
        <a:srgbClr val="808080"/>
      </a:lt2>
      <a:accent1>
        <a:srgbClr val="FF0000"/>
      </a:accent1>
      <a:accent2>
        <a:srgbClr val="009999"/>
      </a:accent2>
      <a:accent3>
        <a:srgbClr val="FFFFFF"/>
      </a:accent3>
      <a:accent4>
        <a:srgbClr val="212121"/>
      </a:accent4>
      <a:accent5>
        <a:srgbClr val="FFAAAA"/>
      </a:accent5>
      <a:accent6>
        <a:srgbClr val="008A8A"/>
      </a:accent6>
      <a:hlink>
        <a:srgbClr val="FF9933"/>
      </a:hlink>
      <a:folHlink>
        <a:srgbClr val="003399"/>
      </a:folHlink>
    </a:clrScheme>
    <a:fontScheme name="Unisys Presentation Template">
      <a:majorFont>
        <a:latin typeface="黑体"/>
        <a:ea typeface="黑体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Unisys Presentation Template 1">
        <a:dk1>
          <a:srgbClr val="292929"/>
        </a:dk1>
        <a:lt1>
          <a:srgbClr val="FFFFFF"/>
        </a:lt1>
        <a:dk2>
          <a:srgbClr val="B2B2B2"/>
        </a:dk2>
        <a:lt2>
          <a:srgbClr val="808080"/>
        </a:lt2>
        <a:accent1>
          <a:srgbClr val="FF0000"/>
        </a:accent1>
        <a:accent2>
          <a:srgbClr val="009999"/>
        </a:accent2>
        <a:accent3>
          <a:srgbClr val="FFFFFF"/>
        </a:accent3>
        <a:accent4>
          <a:srgbClr val="212121"/>
        </a:accent4>
        <a:accent5>
          <a:srgbClr val="FFAAAA"/>
        </a:accent5>
        <a:accent6>
          <a:srgbClr val="008A8A"/>
        </a:accent6>
        <a:hlink>
          <a:srgbClr val="FF9933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0</TotalTime>
  <Words>1111</Words>
  <Application>WPS 演示</Application>
  <PresentationFormat>On-screen Show (4:3)</PresentationFormat>
  <Paragraphs>123</Paragraphs>
  <Slides>16</Slides>
  <Notes>12</Notes>
  <HiddenSlides>1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Arial</vt:lpstr>
      <vt:lpstr>SimSun</vt:lpstr>
      <vt:lpstr>Wingdings</vt:lpstr>
      <vt:lpstr>Tahoma</vt:lpstr>
      <vt:lpstr>隶书</vt:lpstr>
      <vt:lpstr>华文新魏</vt:lpstr>
      <vt:lpstr>楷体_GB2312</vt:lpstr>
      <vt:lpstr>SimHei</vt:lpstr>
      <vt:lpstr>Arial Unicode MS</vt:lpstr>
      <vt:lpstr>Times New Roman</vt:lpstr>
      <vt:lpstr>Droid Sans Fallback</vt:lpstr>
      <vt:lpstr>Microsoft YaHei</vt:lpstr>
      <vt:lpstr>Arial Unicode MS</vt:lpstr>
      <vt:lpstr>Gubbi</vt:lpstr>
      <vt:lpstr>KaiTi</vt:lpstr>
      <vt:lpstr>隶书</vt:lpstr>
      <vt:lpstr>Blends</vt:lpstr>
      <vt:lpstr>71_Unisys Presentation Template</vt:lpstr>
      <vt:lpstr>84_Unisys Presentation Template</vt:lpstr>
      <vt:lpstr>Unisys Presentation Template</vt:lpstr>
      <vt:lpstr>PowerPoint 演示文稿</vt:lpstr>
      <vt:lpstr>PowerPoint 演示文稿</vt:lpstr>
      <vt:lpstr>基本任务</vt:lpstr>
      <vt:lpstr>软件下载</vt:lpstr>
      <vt:lpstr>安装虚拟机</vt:lpstr>
      <vt:lpstr>安装虚拟机</vt:lpstr>
      <vt:lpstr>安装Linux</vt:lpstr>
      <vt:lpstr>安装Linux</vt:lpstr>
      <vt:lpstr>安装vmware_tools</vt:lpstr>
      <vt:lpstr>安装vmware_tools</vt:lpstr>
      <vt:lpstr>Linux下的基本概念</vt:lpstr>
      <vt:lpstr>shell的基本命令</vt:lpstr>
      <vt:lpstr>shell的基本命令</vt:lpstr>
      <vt:lpstr>权限</vt:lpstr>
      <vt:lpstr>注意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ljchen</dc:creator>
  <cp:lastModifiedBy>lily</cp:lastModifiedBy>
  <cp:revision>723</cp:revision>
  <dcterms:created xsi:type="dcterms:W3CDTF">2019-03-11T01:34:39Z</dcterms:created>
  <dcterms:modified xsi:type="dcterms:W3CDTF">2019-03-11T01:34:39Z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2052-10.1.0.6758</vt:lpwstr>
  </property>
</Properties>
</file>