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5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7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6687-1C61-48FC-8FB9-E94CA202AA5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948" y="905691"/>
            <a:ext cx="74146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MINI PROJECT No. </a:t>
            </a:r>
            <a:r>
              <a:rPr lang="en-US" altLang="ko-KR" sz="6000" dirty="0" smtClean="0"/>
              <a:t>1</a:t>
            </a:r>
          </a:p>
          <a:p>
            <a:r>
              <a:rPr lang="en-US" altLang="ko-KR" dirty="0" smtClean="0"/>
              <a:t>Durable </a:t>
            </a:r>
            <a:r>
              <a:rPr lang="en-US" altLang="ko-KR" dirty="0"/>
              <a:t>Rule </a:t>
            </a:r>
            <a:r>
              <a:rPr lang="ko-KR" altLang="en-US" smtClean="0"/>
              <a:t>패키지 활용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78239" y="4798423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산업인공지능개론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학과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산업인공지능공학과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2021254011</a:t>
            </a:r>
          </a:p>
          <a:p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smtClean="0"/>
              <a:t>방창현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8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Durable Rule </a:t>
            </a:r>
            <a:r>
              <a:rPr lang="ko-KR" altLang="en-US" smtClean="0"/>
              <a:t>규칙 정의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11" y="830988"/>
            <a:ext cx="6355358" cy="576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230" y="1036320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프로젝트가 완료되면 만들어지는 산출물 목록을 </a:t>
            </a:r>
            <a:endParaRPr lang="en-US" altLang="ko-KR" dirty="0" smtClean="0"/>
          </a:p>
          <a:p>
            <a:r>
              <a:rPr lang="ko-KR" altLang="en-US" dirty="0" smtClean="0"/>
              <a:t>규칙 기준으로 정의함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smtClean="0"/>
              <a:t>최근 </a:t>
            </a:r>
            <a:r>
              <a:rPr lang="en-US" altLang="ko-KR" dirty="0" smtClean="0"/>
              <a:t>KT</a:t>
            </a:r>
            <a:r>
              <a:rPr lang="ko-KR" altLang="en-US" smtClean="0"/>
              <a:t>와 진행한 프로젝트 산출물을 참고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24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Durable Rule </a:t>
            </a:r>
            <a:r>
              <a:rPr lang="ko-KR" altLang="en-US" smtClean="0"/>
              <a:t>설계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3120"/>
              </p:ext>
            </p:extLst>
          </p:nvPr>
        </p:nvGraphicFramePr>
        <p:xfrm>
          <a:off x="556554" y="1637204"/>
          <a:ext cx="6483439" cy="428621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23759"/>
                <a:gridCol w="1166949"/>
                <a:gridCol w="3343289"/>
                <a:gridCol w="549442"/>
              </a:tblGrid>
              <a:tr h="152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effectLst/>
                        </a:rPr>
                        <a:t>메가 프로세스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effectLst/>
                        </a:rPr>
                        <a:t>단계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effectLst/>
                        </a:rPr>
                        <a:t>필수 산출물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effectLst/>
                        </a:rPr>
                        <a:t>형식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79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0100.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계획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0100.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계획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프로젝트계획서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WBS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97"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0200.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</a:t>
                      </a:r>
                      <a:r>
                        <a:rPr lang="ko-KR" altLang="en-US" sz="800" u="none" strike="noStrike" smtClean="0">
                          <a:effectLst/>
                        </a:rPr>
                        <a:t>실행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0210.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아키텍처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시스템아키텍처정의서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0220.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요구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요구사항정의서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요구사항추적표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9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0230.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분석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u="none" strike="noStrike">
                          <a:effectLst/>
                        </a:rPr>
                        <a:t>SW</a:t>
                      </a:r>
                      <a:r>
                        <a:rPr lang="ko-KR" altLang="en-US" sz="800" u="none" strike="noStrike">
                          <a:effectLst/>
                        </a:rPr>
                        <a:t>라이선스이행서약서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서식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0240.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smtClean="0">
                          <a:effectLst/>
                        </a:rPr>
                        <a:t>설계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 smtClean="0">
                          <a:effectLst/>
                        </a:rPr>
                        <a:t>상세설계서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클래스다이어그램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시퀀스다이어그램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프로그램목록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시스템인터페이스정의서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UI</a:t>
                      </a:r>
                      <a:r>
                        <a:rPr lang="ko-KR" altLang="en-US" sz="800" u="none" strike="noStrike">
                          <a:effectLst/>
                        </a:rPr>
                        <a:t>정의서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72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물리</a:t>
                      </a:r>
                      <a:r>
                        <a:rPr lang="en-US" sz="800" u="none" strike="noStrike">
                          <a:effectLst/>
                        </a:rPr>
                        <a:t>ERD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테이블정의서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0250.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smtClean="0">
                          <a:effectLst/>
                        </a:rPr>
                        <a:t>구현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 smtClean="0">
                          <a:effectLst/>
                        </a:rPr>
                        <a:t>소스코드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(.</a:t>
                      </a:r>
                      <a:r>
                        <a:rPr lang="en-US" sz="800" u="none" strike="noStrike" dirty="0" err="1">
                          <a:effectLst/>
                        </a:rPr>
                        <a:t>svn</a:t>
                      </a:r>
                      <a:r>
                        <a:rPr lang="en-US" sz="800" u="none" strike="noStrike" dirty="0">
                          <a:effectLst/>
                        </a:rPr>
                        <a:t>, .jar, .class, binary, image </a:t>
                      </a:r>
                      <a:r>
                        <a:rPr lang="ko-KR" altLang="en-US" sz="800" u="none" strike="noStrike">
                          <a:effectLst/>
                        </a:rPr>
                        <a:t>제외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u="none" strike="noStrike">
                          <a:effectLst/>
                        </a:rPr>
                        <a:t>SW</a:t>
                      </a:r>
                      <a:r>
                        <a:rPr lang="ko-KR" altLang="en-US" sz="800" u="none" strike="noStrike">
                          <a:effectLst/>
                        </a:rPr>
                        <a:t>라이선스목록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서식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72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오픈소스검증결과서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서식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0260.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테스트계획서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 smtClean="0">
                          <a:effectLst/>
                        </a:rPr>
                        <a:t>테스트결과서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테스트시나리오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>
                          <a:effectLst/>
                        </a:rPr>
                        <a:t>테스트증빙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0270.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이행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업무 전환 계획서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업무 전환 시나리오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체크리스크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사용자매뉴얼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운영자매뉴얼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0300.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종료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보안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보안성승인서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서식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완료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프로젝트완료보고서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문서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0400.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0430.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결함관리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결함관리대장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문서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771" y="95872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subject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59576" y="95872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074" y="9587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type</a:t>
            </a:r>
            <a:endParaRPr lang="ko-KR" altLang="en-US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1245596" y="1328053"/>
            <a:ext cx="1" cy="28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474112" y="1328053"/>
            <a:ext cx="1" cy="28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720033" y="1328052"/>
            <a:ext cx="1" cy="28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3952" y="620644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838489" y="5923415"/>
            <a:ext cx="1" cy="283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9952" y="1611085"/>
            <a:ext cx="4580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Subject (</a:t>
            </a:r>
            <a:r>
              <a:rPr lang="ko-KR" altLang="en-US" smtClean="0"/>
              <a:t>메가프로세스</a:t>
            </a:r>
            <a:r>
              <a:rPr lang="en-US" altLang="ko-KR" dirty="0" smtClean="0"/>
              <a:t>)</a:t>
            </a:r>
            <a:r>
              <a:rPr lang="ko-KR" altLang="en-US" smtClean="0"/>
              <a:t>와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object(</a:t>
            </a:r>
            <a:r>
              <a:rPr lang="ko-KR" altLang="en-US" smtClean="0"/>
              <a:t>단계</a:t>
            </a:r>
            <a:r>
              <a:rPr lang="en-US" altLang="ko-KR" dirty="0" smtClean="0"/>
              <a:t>), type(</a:t>
            </a:r>
            <a:r>
              <a:rPr lang="ko-KR" altLang="en-US" smtClean="0"/>
              <a:t>형식</a:t>
            </a:r>
            <a:r>
              <a:rPr lang="en-US" altLang="ko-KR" dirty="0" smtClean="0"/>
              <a:t>)</a:t>
            </a:r>
            <a:r>
              <a:rPr lang="ko-KR" altLang="en-US" smtClean="0"/>
              <a:t>의 규칙으로 </a:t>
            </a:r>
            <a:endParaRPr lang="en-US" altLang="ko-KR" dirty="0" smtClean="0"/>
          </a:p>
          <a:p>
            <a:r>
              <a:rPr lang="en-US" altLang="ko-KR" dirty="0" smtClean="0"/>
              <a:t>object(</a:t>
            </a:r>
            <a:r>
              <a:rPr lang="ko-KR" altLang="en-US" smtClean="0"/>
              <a:t>필수 산출물</a:t>
            </a:r>
            <a:r>
              <a:rPr lang="en-US" altLang="ko-KR" dirty="0" smtClean="0"/>
              <a:t>)</a:t>
            </a:r>
            <a:r>
              <a:rPr lang="ko-KR" altLang="en-US" smtClean="0"/>
              <a:t>을 판단하여 출력한다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383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Durable Rule </a:t>
            </a:r>
            <a:r>
              <a:rPr lang="ko-KR" altLang="en-US" smtClean="0"/>
              <a:t>소스코드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9" y="940526"/>
            <a:ext cx="4964130" cy="5505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08" y="940526"/>
            <a:ext cx="4935611" cy="55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Durable Rule </a:t>
            </a:r>
            <a:r>
              <a:rPr lang="ko-KR" altLang="en-US" smtClean="0"/>
              <a:t>소스코드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238"/>
          <a:stretch/>
        </p:blipFill>
        <p:spPr>
          <a:xfrm>
            <a:off x="592238" y="870857"/>
            <a:ext cx="5871615" cy="55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Durable Rule </a:t>
            </a:r>
            <a:r>
              <a:rPr lang="ko-KR" altLang="en-US" smtClean="0"/>
              <a:t>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03" y="879567"/>
            <a:ext cx="5706233" cy="57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209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2021-03-31T09:44:28Z</dcterms:created>
  <dcterms:modified xsi:type="dcterms:W3CDTF">2021-03-31T10:17:37Z</dcterms:modified>
</cp:coreProperties>
</file>