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5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7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6687-1C61-48FC-8FB9-E94CA202AA5F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948" y="905691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/>
              <a:t>분석 데이터</a:t>
            </a:r>
            <a:endParaRPr lang="en-US" altLang="ko-KR" sz="6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778239" y="4798423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산업인공지능개론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학과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산업인공지능공학과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2021254011</a:t>
            </a:r>
          </a:p>
          <a:p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smtClean="0"/>
              <a:t>방창현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8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OBD2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04723"/>
              </p:ext>
            </p:extLst>
          </p:nvPr>
        </p:nvGraphicFramePr>
        <p:xfrm>
          <a:off x="7152324" y="785813"/>
          <a:ext cx="4885596" cy="5632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730"/>
                <a:gridCol w="691440"/>
                <a:gridCol w="1656529"/>
                <a:gridCol w="1848897"/>
              </a:tblGrid>
              <a:tr h="80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상품명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제조사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가격</a:t>
                      </a:r>
                      <a:r>
                        <a:rPr lang="en-US" sz="1000" kern="100">
                          <a:effectLst/>
                        </a:rPr>
                        <a:t> (</a:t>
                      </a:r>
                      <a:r>
                        <a:rPr lang="ko-KR" sz="1000" kern="100">
                          <a:effectLst/>
                        </a:rPr>
                        <a:t>인터넷 가격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 이미지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0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이노카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로힘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\33,00~\98,000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몬스터게이지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몬스터게이지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\130,000~\160,000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DriveX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아이나비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\23,500~\30,000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아프로뷰</a:t>
                      </a:r>
                      <a:r>
                        <a:rPr lang="en-US" sz="1000" kern="100">
                          <a:effectLst/>
                        </a:rPr>
                        <a:t>SO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에이치엘비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\30,000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카스텔라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\42,000~\47,000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ELM327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중국산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\10,000~\43,000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3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361" y="1647690"/>
            <a:ext cx="694476" cy="6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그림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86" y="2553654"/>
            <a:ext cx="10382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그림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86" y="3248845"/>
            <a:ext cx="971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그림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019" y="4066777"/>
            <a:ext cx="7715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그림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86" y="4884469"/>
            <a:ext cx="11239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996" y="5659898"/>
            <a:ext cx="781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4948" y="84549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OBD </a:t>
            </a:r>
            <a:r>
              <a:rPr lang="en-US" altLang="ko-KR" b="1" dirty="0" smtClean="0"/>
              <a:t>: On-board </a:t>
            </a:r>
            <a:r>
              <a:rPr lang="en-US" altLang="ko-KR" b="1" dirty="0"/>
              <a:t>diagnostics</a:t>
            </a:r>
            <a:r>
              <a:rPr lang="en-US" altLang="ko-KR" dirty="0"/>
              <a:t> </a:t>
            </a:r>
            <a:endParaRPr lang="en-US" altLang="ko-KR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온보드</a:t>
            </a:r>
            <a:r>
              <a:rPr lang="ko-KR" altLang="en-US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진단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 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OBD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은 차량의자가 진단 및보고 기능을 나타내는 </a:t>
            </a:r>
            <a:r>
              <a:rPr lang="ko-KR" altLang="en-US">
                <a:solidFill>
                  <a:srgbClr val="0645AD"/>
                </a:solidFill>
                <a:latin typeface="Arial" panose="020B0604020202020204" pitchFamily="34" charset="0"/>
              </a:rPr>
              <a:t>자동차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용어입니다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 OBD 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시스템은 차량 소유자 또는 수리 기술자에게 다양한 차량 하위 시스템의 상태에 대한 액세스를 제공합니다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ko-KR" altLang="en-US" smtClean="0">
                <a:solidFill>
                  <a:srgbClr val="202122"/>
                </a:solidFill>
                <a:latin typeface="Arial" panose="020B0604020202020204" pitchFamily="34" charset="0"/>
              </a:rPr>
              <a:t>최신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OBD 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구현은 표준화 된 디지털 통신 포트를 사용 하여 표준화 된 일련의 </a:t>
            </a:r>
            <a:r>
              <a:rPr lang="ko-KR" altLang="en-US">
                <a:solidFill>
                  <a:srgbClr val="0645AD"/>
                </a:solidFill>
                <a:latin typeface="Arial" panose="020B0604020202020204" pitchFamily="34" charset="0"/>
              </a:rPr>
              <a:t>진단 문제 코드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와 함께 </a:t>
            </a:r>
            <a:r>
              <a:rPr lang="ko-KR" altLang="en-US">
                <a:solidFill>
                  <a:srgbClr val="0645AD"/>
                </a:solidFill>
                <a:latin typeface="Arial" panose="020B0604020202020204" pitchFamily="34" charset="0"/>
              </a:rPr>
              <a:t>실시간 데이터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를 제공합니다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., 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DTC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를 사용하여 사람이 차량 내 오작동을 신속하게 식별하고 해결할 수 있습니다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/>
          </a:p>
        </p:txBody>
      </p:sp>
      <p:pic>
        <p:nvPicPr>
          <p:cNvPr id="1032" name="Picture 8" descr="https://upload.wikimedia.org/wikipedia/commons/thumb/8/85/OBD_002.jpg/270px-OBD_0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2" y="4069222"/>
            <a:ext cx="2571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c/c7/OBD_connector_shape.svg/220px-OBD_connector_shape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62" y="4616909"/>
            <a:ext cx="2095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수집 데이터 정의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806" y="766355"/>
            <a:ext cx="932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수집 데이터 정의 </a:t>
            </a:r>
            <a:r>
              <a:rPr lang="en-US" altLang="ko-KR" dirty="0" smtClean="0"/>
              <a:t>: </a:t>
            </a:r>
            <a:r>
              <a:rPr lang="ko-KR" altLang="en-US" smtClean="0"/>
              <a:t>차량의 </a:t>
            </a:r>
            <a:r>
              <a:rPr lang="en-US" altLang="ko-KR" dirty="0" smtClean="0"/>
              <a:t>OBD</a:t>
            </a:r>
            <a:r>
              <a:rPr lang="ko-KR" altLang="en-US" smtClean="0"/>
              <a:t>단자를 이용한 차량 정보 수집 데이터를 활용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데이터 항목 </a:t>
            </a:r>
            <a:r>
              <a:rPr lang="en-US" altLang="ko-KR" dirty="0" smtClean="0"/>
              <a:t>: OBD2 </a:t>
            </a:r>
            <a:r>
              <a:rPr lang="ko-KR" altLang="en-US" smtClean="0"/>
              <a:t>프로토콜에 정의된 항목 중 아래의 항목을 수집하여 분석에 사용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34968"/>
              </p:ext>
            </p:extLst>
          </p:nvPr>
        </p:nvGraphicFramePr>
        <p:xfrm>
          <a:off x="957943" y="1481574"/>
          <a:ext cx="10384313" cy="496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260"/>
                <a:gridCol w="1952458"/>
                <a:gridCol w="4244726"/>
                <a:gridCol w="3206869"/>
              </a:tblGrid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Full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CAR_PLATE_NO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Car Plate 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차량 번호판 번호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CAR_NO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Car 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차대번호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Vehicle speed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차량속도</a:t>
                      </a:r>
                      <a:r>
                        <a:rPr lang="en-US" sz="1000" kern="100">
                          <a:effectLst/>
                        </a:rPr>
                        <a:t>(Km/h)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RPM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Engine speed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엔진속도</a:t>
                      </a:r>
                      <a:r>
                        <a:rPr lang="en-US" sz="1000" kern="100">
                          <a:effectLst/>
                        </a:rPr>
                        <a:t>(rpm)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Intake manifold absolute pressure(kPa)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흡기 매니폴드 절대 압력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Intake air temperature(°C)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흡기온도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Mass air flow rate(g/s)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흡입공기량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FSS1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system status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연료시스템상태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SFT_B1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Short term fuel % trim?Bank 1(%)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단기연료보정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LOAD_PCT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Calculated engine load value(%)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엔진로드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Throttle position(%)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쓰로틀 밸브 위치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TP_REL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Relative throttle position(%)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상대적인 쓰토틀 밸브 위치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ACCEL_D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Accelerator pedal position D(%)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가속패달위치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Malfunction Indicator Lamp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오작동 표시등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Engine coolant temperature(°C)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냉각수 온도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DIST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Time since trouble codes cleared(km)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DTC</a:t>
                      </a:r>
                      <a:r>
                        <a:rPr lang="ko-KR" sz="1000" kern="100">
                          <a:effectLst/>
                        </a:rPr>
                        <a:t>가 삭제된 이후의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AUX_BAT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Aux. battery level(volts)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베터리 전압 레벨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FLI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Level Input(%)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연료탱크 레벨 입력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O2S2_V_B1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O2 Sensor Monitor Bank 1 Sensor 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O2</a:t>
                      </a:r>
                      <a:r>
                        <a:rPr lang="ko-KR" sz="1000" kern="100">
                          <a:effectLst/>
                        </a:rPr>
                        <a:t>센서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FRP_D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Rail Pressure(relative to manifold vacuum)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 레일 압력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LFT_B1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term fuel % trim-Bank1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장기 연료 보정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Pressure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연료압력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DTC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Diagnostic Trouble Codes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고장코드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24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수집 데이터 예시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03821"/>
              </p:ext>
            </p:extLst>
          </p:nvPr>
        </p:nvGraphicFramePr>
        <p:xfrm>
          <a:off x="243840" y="944099"/>
          <a:ext cx="11794082" cy="4577139"/>
        </p:xfrm>
        <a:graphic>
          <a:graphicData uri="http://schemas.openxmlformats.org/drawingml/2006/table">
            <a:tbl>
              <a:tblPr/>
              <a:tblGrid>
                <a:gridCol w="447040"/>
                <a:gridCol w="738984"/>
                <a:gridCol w="498844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</a:tblGrid>
              <a:tr h="36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MAF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FSS1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SFT_B1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LOAD_PCT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LOAD_ABS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TP_REL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ACCEL_D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AUX_BAT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분석 데이터 항목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43840" y="944099"/>
          <a:ext cx="11794082" cy="4577139"/>
        </p:xfrm>
        <a:graphic>
          <a:graphicData uri="http://schemas.openxmlformats.org/drawingml/2006/table">
            <a:tbl>
              <a:tblPr/>
              <a:tblGrid>
                <a:gridCol w="447040"/>
                <a:gridCol w="738984"/>
                <a:gridCol w="498844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</a:tblGrid>
              <a:tr h="36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MAF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FSS1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SFT_B1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LOAD_PCT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LOAD_ABS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TP_REL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ACCEL_D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AUX_BAT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328366" y="944099"/>
            <a:ext cx="600891" cy="4577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4251" y="5714614"/>
            <a:ext cx="682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AUX_BAT : </a:t>
            </a:r>
            <a:r>
              <a:rPr lang="ko-KR" altLang="en-US" smtClean="0"/>
              <a:t>배터리의 변화를 분석하여 과부하나 방전등을 예측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smtClean="0"/>
              <a:t>분석 데이터 </a:t>
            </a:r>
            <a:r>
              <a:rPr lang="ko-KR" altLang="en-US" smtClean="0"/>
              <a:t>범위 값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6863"/>
              </p:ext>
            </p:extLst>
          </p:nvPr>
        </p:nvGraphicFramePr>
        <p:xfrm>
          <a:off x="620485" y="867682"/>
          <a:ext cx="7591697" cy="164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883"/>
                <a:gridCol w="1938306"/>
                <a:gridCol w="3230508"/>
              </a:tblGrid>
              <a:tr h="82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정상 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예측 </a:t>
                      </a:r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82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배터리전압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13.5 ~ 14.6V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12V</a:t>
                      </a:r>
                      <a:r>
                        <a:rPr lang="ko-KR" altLang="en-US" sz="1800" dirty="0" smtClean="0"/>
                        <a:t>미만</a:t>
                      </a:r>
                      <a:r>
                        <a:rPr lang="en-US" altLang="ko-KR" sz="1800" dirty="0" smtClean="0"/>
                        <a:t>, 15V</a:t>
                      </a:r>
                      <a:r>
                        <a:rPr lang="ko-KR" altLang="en-US" sz="1800" dirty="0" smtClean="0"/>
                        <a:t>이상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0485" y="2673532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12V</a:t>
            </a:r>
            <a:r>
              <a:rPr lang="ko-KR" altLang="en-US" smtClean="0"/>
              <a:t>미만이면 방전 위험도가 높으며</a:t>
            </a:r>
            <a:endParaRPr lang="en-US" altLang="ko-KR" dirty="0" smtClean="0"/>
          </a:p>
          <a:p>
            <a:r>
              <a:rPr lang="en-US" altLang="ko-KR" dirty="0" smtClean="0"/>
              <a:t>15V</a:t>
            </a:r>
            <a:r>
              <a:rPr lang="ko-KR" altLang="en-US" smtClean="0"/>
              <a:t>이상이면 과전압 위험도가 높아 차량에 문제가 발생할 소지 또한 높아짐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10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1196</Words>
  <Application>Microsoft Office PowerPoint</Application>
  <PresentationFormat>와이드스크린</PresentationFormat>
  <Paragraphs>982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10</cp:revision>
  <dcterms:created xsi:type="dcterms:W3CDTF">2021-03-31T09:44:28Z</dcterms:created>
  <dcterms:modified xsi:type="dcterms:W3CDTF">2021-05-01T04:37:31Z</dcterms:modified>
</cp:coreProperties>
</file>