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8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9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2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2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6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4850-8AA2-47EF-A457-6C8283610C7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3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964" y="605485"/>
            <a:ext cx="1191601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1" dirty="0"/>
              <a:t>과제</a:t>
            </a:r>
            <a:r>
              <a:rPr lang="en-US" altLang="ko-KR" sz="3600" b="1" i="1" dirty="0"/>
              <a:t>#1</a:t>
            </a:r>
            <a:endParaRPr lang="ko-KR" altLang="en-US" sz="3600" b="1" i="1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AWS </a:t>
            </a:r>
            <a:r>
              <a:rPr lang="en-US" altLang="ko-KR" b="1" dirty="0"/>
              <a:t>Lambda </a:t>
            </a:r>
            <a:r>
              <a:rPr lang="ko-KR" altLang="en-US" b="1"/>
              <a:t>기능을 활용하여 다음 기능을 수행하는 </a:t>
            </a:r>
            <a:r>
              <a:rPr lang="ko-KR" altLang="en-US" b="1"/>
              <a:t>서비스를 </a:t>
            </a:r>
            <a:r>
              <a:rPr lang="ko-KR" altLang="en-US" b="1" smtClean="0"/>
              <a:t>생성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1) AWS Lambda </a:t>
            </a:r>
            <a:r>
              <a:rPr lang="ko-KR" altLang="en-US"/>
              <a:t>서비스 사용</a:t>
            </a:r>
            <a:r>
              <a:rPr lang="en-US" altLang="ko-KR" dirty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/>
              <a:t>) runtime</a:t>
            </a:r>
            <a:r>
              <a:rPr lang="ko-KR" altLang="en-US"/>
              <a:t>은 </a:t>
            </a:r>
            <a:r>
              <a:rPr lang="en-US" altLang="ko-KR" dirty="0"/>
              <a:t>Node.js,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dirty="0"/>
              <a:t>) trigger</a:t>
            </a:r>
            <a:r>
              <a:rPr lang="ko-KR" altLang="en-US"/>
              <a:t>는 </a:t>
            </a:r>
            <a:r>
              <a:rPr lang="en-US" altLang="ko-KR" dirty="0"/>
              <a:t>S3</a:t>
            </a:r>
            <a:r>
              <a:rPr lang="ko-KR" altLang="en-US"/>
              <a:t>의 객체 생성 </a:t>
            </a:r>
            <a:r>
              <a:rPr lang="en-US" altLang="ko-KR" dirty="0"/>
              <a:t>event</a:t>
            </a:r>
            <a:r>
              <a:rPr lang="ko-KR" altLang="en-US"/>
              <a:t>활용</a:t>
            </a:r>
            <a:r>
              <a:rPr lang="en-US" altLang="ko-KR" dirty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en-US" altLang="ko-KR" dirty="0"/>
              <a:t>) S3 </a:t>
            </a:r>
            <a:r>
              <a:rPr lang="ko-KR" altLang="en-US"/>
              <a:t>에 파일 업로드시 </a:t>
            </a:r>
            <a:r>
              <a:rPr lang="en-US" altLang="ko-KR" dirty="0"/>
              <a:t>AWS </a:t>
            </a:r>
            <a:r>
              <a:rPr lang="en-US" altLang="ko-KR" dirty="0" err="1"/>
              <a:t>Lamda</a:t>
            </a:r>
            <a:r>
              <a:rPr lang="en-US" altLang="ko-KR" dirty="0"/>
              <a:t> </a:t>
            </a:r>
            <a:r>
              <a:rPr lang="ko-KR" altLang="en-US"/>
              <a:t>함수가 실행되면서 </a:t>
            </a:r>
            <a:r>
              <a:rPr lang="en-US" altLang="ko-KR" dirty="0"/>
              <a:t>S3</a:t>
            </a:r>
            <a:r>
              <a:rPr lang="ko-KR" altLang="en-US"/>
              <a:t>에 업로드된 파일에 관한 정보를 로그에 </a:t>
            </a:r>
            <a:r>
              <a:rPr lang="ko-KR" altLang="en-US"/>
              <a:t>출력하는 </a:t>
            </a:r>
            <a:r>
              <a:rPr lang="ko-KR" altLang="en-US" smtClean="0"/>
              <a:t>예제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2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84" t="9287" r="815" b="4570"/>
          <a:stretch/>
        </p:blipFill>
        <p:spPr>
          <a:xfrm>
            <a:off x="51370" y="832206"/>
            <a:ext cx="12102957" cy="5907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smtClean="0"/>
              <a:t>버킷에 이미지 추가 및 로그 이벤트 확인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9074" y="4428163"/>
            <a:ext cx="10017304" cy="1017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7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438" r="983" b="4869"/>
          <a:stretch/>
        </p:blipFill>
        <p:spPr>
          <a:xfrm>
            <a:off x="61644" y="863026"/>
            <a:ext cx="12072135" cy="58768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577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4" t="10937" r="12781" b="6217"/>
          <a:stretch/>
        </p:blipFill>
        <p:spPr>
          <a:xfrm>
            <a:off x="636998" y="791109"/>
            <a:ext cx="10623479" cy="5681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smtClean="0"/>
              <a:t>함수생성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91803" y="3935003"/>
            <a:ext cx="3965824" cy="6780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2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37" t="9439" r="731" b="4270"/>
          <a:stretch/>
        </p:blipFill>
        <p:spPr>
          <a:xfrm>
            <a:off x="89043" y="878441"/>
            <a:ext cx="12061861" cy="59179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747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3" t="9738" r="1066" b="4720"/>
          <a:stretch/>
        </p:blipFill>
        <p:spPr>
          <a:xfrm>
            <a:off x="82193" y="893850"/>
            <a:ext cx="12031039" cy="58665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실행결과</a:t>
            </a:r>
            <a:r>
              <a:rPr lang="en-US" altLang="ko-KR" dirty="0" smtClean="0"/>
              <a:t>:</a:t>
            </a:r>
            <a:r>
              <a:rPr lang="ko-KR" altLang="en-US" smtClean="0"/>
              <a:t> 성공</a:t>
            </a:r>
            <a:r>
              <a:rPr lang="en-US" altLang="ko-KR" dirty="0" smtClean="0"/>
              <a:t>(</a:t>
            </a:r>
            <a:r>
              <a:rPr lang="ko-KR" altLang="en-US" smtClean="0"/>
              <a:t>로그</a:t>
            </a:r>
            <a:r>
              <a:rPr lang="en-US" altLang="ko-KR" dirty="0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84" t="9588" r="815" b="4569"/>
          <a:stretch/>
        </p:blipFill>
        <p:spPr>
          <a:xfrm>
            <a:off x="41096" y="863026"/>
            <a:ext cx="12102957" cy="5887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smtClean="0"/>
              <a:t>트리거 생성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3433" y="1181529"/>
            <a:ext cx="5208997" cy="13870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84" t="9738" r="983" b="4420"/>
          <a:stretch/>
        </p:blipFill>
        <p:spPr>
          <a:xfrm>
            <a:off x="51370" y="821930"/>
            <a:ext cx="12082409" cy="58870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761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2" t="9889" r="814" b="4269"/>
          <a:stretch/>
        </p:blipFill>
        <p:spPr>
          <a:xfrm>
            <a:off x="71918" y="852752"/>
            <a:ext cx="12061861" cy="58870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smtClean="0"/>
              <a:t>버킷 이벤트 알림 확인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62365" y="2917861"/>
            <a:ext cx="9719352" cy="11301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9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287" r="899" b="4272"/>
          <a:stretch/>
        </p:blipFill>
        <p:spPr>
          <a:xfrm>
            <a:off x="61644" y="801382"/>
            <a:ext cx="12082409" cy="5928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smtClean="0"/>
              <a:t>로그 확인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9074" y="4428163"/>
            <a:ext cx="10017304" cy="6780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5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84" t="9588" r="730" b="4420"/>
          <a:stretch/>
        </p:blipFill>
        <p:spPr>
          <a:xfrm>
            <a:off x="41096" y="842478"/>
            <a:ext cx="12113231" cy="58973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0863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89</Words>
  <Application>Microsoft Office PowerPoint</Application>
  <PresentationFormat>와이드스크린</PresentationFormat>
  <Paragraphs>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8</cp:revision>
  <dcterms:created xsi:type="dcterms:W3CDTF">2022-04-24T10:56:06Z</dcterms:created>
  <dcterms:modified xsi:type="dcterms:W3CDTF">2022-04-24T11:59:25Z</dcterms:modified>
</cp:coreProperties>
</file>