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64" y="605485"/>
            <a:ext cx="90880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dirty="0"/>
              <a:t>과제</a:t>
            </a:r>
            <a:r>
              <a:rPr lang="en-US" altLang="ko-KR" sz="3600" b="1" i="1" dirty="0" smtClean="0"/>
              <a:t>#2</a:t>
            </a:r>
            <a:endParaRPr lang="ko-KR" altLang="en-US" sz="3600" b="1" i="1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AWS </a:t>
            </a:r>
            <a:r>
              <a:rPr lang="en-US" altLang="ko-KR" b="1" dirty="0"/>
              <a:t>Lambda </a:t>
            </a:r>
            <a:r>
              <a:rPr lang="ko-KR" altLang="en-US" b="1"/>
              <a:t>기능을 활용하여 다음 기능을 수행하는 서비스를 </a:t>
            </a:r>
            <a:r>
              <a:rPr lang="ko-KR" altLang="en-US" b="1" smtClean="0"/>
              <a:t>생성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1) AWS Lambda </a:t>
            </a:r>
            <a:r>
              <a:rPr lang="ko-KR" altLang="en-US" smtClean="0"/>
              <a:t>서비스 사용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) runtime</a:t>
            </a:r>
            <a:r>
              <a:rPr lang="ko-KR" altLang="en-US"/>
              <a:t>은 </a:t>
            </a:r>
            <a:r>
              <a:rPr lang="en-US" altLang="ko-KR" dirty="0"/>
              <a:t>Node.js,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) trigger</a:t>
            </a:r>
            <a:r>
              <a:rPr lang="ko-KR" altLang="en-US"/>
              <a:t>는 </a:t>
            </a:r>
            <a:r>
              <a:rPr lang="en-US" altLang="ko-KR" dirty="0"/>
              <a:t>API Gateway </a:t>
            </a:r>
            <a:r>
              <a:rPr lang="ko-KR" altLang="en-US"/>
              <a:t>활용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) API Gateway </a:t>
            </a:r>
            <a:r>
              <a:rPr lang="ko-KR" altLang="en-US"/>
              <a:t>를 통한 호출시 </a:t>
            </a:r>
            <a:r>
              <a:rPr lang="en-US" altLang="ko-KR" dirty="0"/>
              <a:t>AWS </a:t>
            </a:r>
            <a:r>
              <a:rPr lang="en-US" altLang="ko-KR" dirty="0" err="1"/>
              <a:t>Lamda</a:t>
            </a:r>
            <a:r>
              <a:rPr lang="en-US" altLang="ko-KR" dirty="0"/>
              <a:t> </a:t>
            </a:r>
            <a:r>
              <a:rPr lang="ko-KR" altLang="en-US"/>
              <a:t>함수가 실행되면서 로그에 </a:t>
            </a:r>
            <a:r>
              <a:rPr lang="ko-KR" altLang="en-US"/>
              <a:t>출력하는 </a:t>
            </a:r>
            <a:r>
              <a:rPr lang="ko-KR" altLang="en-US" smtClean="0"/>
              <a:t>예제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2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385" r="12740" b="6538"/>
          <a:stretch/>
        </p:blipFill>
        <p:spPr>
          <a:xfrm>
            <a:off x="967154" y="861646"/>
            <a:ext cx="10638692" cy="5697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로그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4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73" t="10129" r="13029" b="6154"/>
          <a:stretch/>
        </p:blipFill>
        <p:spPr>
          <a:xfrm>
            <a:off x="1019908" y="835268"/>
            <a:ext cx="10612315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API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44" t="9359" r="48" b="4359"/>
          <a:stretch/>
        </p:blipFill>
        <p:spPr>
          <a:xfrm>
            <a:off x="-17585" y="835268"/>
            <a:ext cx="12203723" cy="59172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11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361" t="9616" r="120" b="4615"/>
          <a:stretch/>
        </p:blipFill>
        <p:spPr>
          <a:xfrm>
            <a:off x="-43962" y="861645"/>
            <a:ext cx="12221308" cy="5882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86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44" t="9488" r="-24" b="4360"/>
          <a:stretch/>
        </p:blipFill>
        <p:spPr>
          <a:xfrm>
            <a:off x="-17585" y="852851"/>
            <a:ext cx="12212516" cy="59084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03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487" r="120" b="4231"/>
          <a:stretch/>
        </p:blipFill>
        <p:spPr>
          <a:xfrm>
            <a:off x="0" y="835268"/>
            <a:ext cx="12177346" cy="5917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함수 생성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2379" y="4005341"/>
            <a:ext cx="3965824" cy="678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2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" t="9488" r="913" b="4488"/>
          <a:stretch/>
        </p:blipFill>
        <p:spPr>
          <a:xfrm>
            <a:off x="58617" y="861643"/>
            <a:ext cx="12071839" cy="58996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189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217" t="10256" r="12740" b="6154"/>
          <a:stretch/>
        </p:blipFill>
        <p:spPr>
          <a:xfrm>
            <a:off x="764931" y="861646"/>
            <a:ext cx="10665069" cy="5732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트리거 추가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3349" y="1868809"/>
            <a:ext cx="5244166" cy="1190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4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72" t="10129" r="13461" b="6410"/>
          <a:stretch/>
        </p:blipFill>
        <p:spPr>
          <a:xfrm>
            <a:off x="852854" y="861646"/>
            <a:ext cx="10559561" cy="5723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6103" y="2255671"/>
            <a:ext cx="5244166" cy="2096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384" r="12884" b="6026"/>
          <a:stretch/>
        </p:blipFill>
        <p:spPr>
          <a:xfrm>
            <a:off x="817685" y="923192"/>
            <a:ext cx="10621108" cy="57325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71134" y="2097409"/>
            <a:ext cx="8031328" cy="336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16</cp:revision>
  <dcterms:created xsi:type="dcterms:W3CDTF">2022-04-24T10:56:06Z</dcterms:created>
  <dcterms:modified xsi:type="dcterms:W3CDTF">2022-04-24T12:44:05Z</dcterms:modified>
</cp:coreProperties>
</file>