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68" r:id="rId7"/>
    <p:sldId id="259" r:id="rId8"/>
    <p:sldId id="260" r:id="rId9"/>
    <p:sldId id="261" r:id="rId10"/>
    <p:sldId id="271" r:id="rId11"/>
    <p:sldId id="269" r:id="rId12"/>
    <p:sldId id="270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3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787" y="564389"/>
            <a:ext cx="11720003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  <a:r>
              <a:rPr lang="en-US" altLang="ko-KR" sz="4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 </a:t>
            </a:r>
          </a:p>
          <a:p>
            <a:endParaRPr lang="en-US" altLang="ko-KR" sz="2800" b="1" dirty="0"/>
          </a:p>
          <a:p>
            <a:r>
              <a:rPr lang="en-US" altLang="ko-KR" sz="2800" b="1" dirty="0" smtClean="0"/>
              <a:t>AWA Lambda </a:t>
            </a:r>
            <a:r>
              <a:rPr lang="ko-KR" altLang="en-US" sz="2800" b="1" smtClean="0"/>
              <a:t>기능을 활용한 서비스 생성 </a:t>
            </a:r>
            <a:r>
              <a:rPr lang="en-US" altLang="ko-KR" sz="2800" b="1" dirty="0" smtClean="0"/>
              <a:t>(S3</a:t>
            </a:r>
            <a:r>
              <a:rPr lang="ko-KR" altLang="en-US" sz="2800" b="1" smtClean="0"/>
              <a:t>의 객체 생성 </a:t>
            </a:r>
            <a:r>
              <a:rPr lang="en-US" altLang="ko-KR" sz="2800" b="1" dirty="0" smtClean="0"/>
              <a:t>event </a:t>
            </a:r>
            <a:r>
              <a:rPr lang="ko-KR" altLang="en-US" sz="2800" b="1" smtClean="0"/>
              <a:t>활용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강의명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IoT</a:t>
            </a:r>
            <a:r>
              <a:rPr lang="ko-KR" altLang="en-US" sz="2000"/>
              <a:t>플랫폼과 </a:t>
            </a:r>
            <a:r>
              <a:rPr lang="en-US" altLang="ko-KR" sz="2000" dirty="0" err="1"/>
              <a:t>IoT</a:t>
            </a:r>
            <a:r>
              <a:rPr lang="ko-KR" altLang="en-US" sz="2000"/>
              <a:t>장치 설계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학과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산업인공지능학과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학번 </a:t>
            </a:r>
            <a:r>
              <a:rPr lang="en-US" altLang="ko-KR" sz="2000" dirty="0" smtClean="0"/>
              <a:t>: 2021254011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이름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방 창 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682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7528" y="1094217"/>
            <a:ext cx="1098176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console.log('Loading function</a:t>
            </a:r>
            <a:r>
              <a:rPr lang="ko-KR" altLang="en-US" sz="1400" dirty="0" smtClean="0"/>
              <a:t>');</a:t>
            </a:r>
            <a:endParaRPr lang="en-US" altLang="ko-KR" sz="1400" dirty="0" smtClean="0"/>
          </a:p>
          <a:p>
            <a:r>
              <a:rPr lang="ko-KR" altLang="en-US" sz="1400" dirty="0" smtClean="0"/>
              <a:t>const </a:t>
            </a:r>
            <a:r>
              <a:rPr lang="ko-KR" altLang="en-US" sz="1400" dirty="0"/>
              <a:t>aws = require('aws-sdk</a:t>
            </a:r>
            <a:r>
              <a:rPr lang="ko-KR" altLang="en-US" sz="1400" dirty="0" smtClean="0"/>
              <a:t>');</a:t>
            </a:r>
            <a:endParaRPr lang="en-US" altLang="ko-KR" sz="1400" dirty="0" smtClean="0"/>
          </a:p>
          <a:p>
            <a:r>
              <a:rPr lang="ko-KR" altLang="en-US" sz="1400" dirty="0" smtClean="0"/>
              <a:t>const </a:t>
            </a:r>
            <a:r>
              <a:rPr lang="ko-KR" altLang="en-US" sz="1400" dirty="0"/>
              <a:t>s3 = new aws.S3({apiVersion:'2006-03-01</a:t>
            </a:r>
            <a:r>
              <a:rPr lang="ko-KR" altLang="en-US" sz="1400" dirty="0" smtClean="0"/>
              <a:t>'});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exports.handler </a:t>
            </a:r>
            <a:r>
              <a:rPr lang="ko-KR" altLang="en-US" sz="1400" dirty="0"/>
              <a:t>= async (event, context) =&gt; {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const </a:t>
            </a:r>
            <a:r>
              <a:rPr lang="ko-KR" altLang="en-US" sz="1400" dirty="0"/>
              <a:t>bucket = event.Records[0].s3.bucket.name</a:t>
            </a:r>
            <a:r>
              <a:rPr lang="ko-KR" altLang="en-US" sz="1400"/>
              <a:t>;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const </a:t>
            </a:r>
            <a:r>
              <a:rPr lang="ko-KR" altLang="en-US" sz="1400" dirty="0"/>
              <a:t>key = decodeURIComponent(event.Records[0].s3.object.key.replace(/\+/g,' </a:t>
            </a:r>
            <a:r>
              <a:rPr lang="ko-KR" altLang="en-US" sz="1400"/>
              <a:t>'));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const </a:t>
            </a:r>
            <a:r>
              <a:rPr lang="ko-KR" altLang="en-US" sz="1400" dirty="0"/>
              <a:t>params = </a:t>
            </a:r>
            <a:r>
              <a:rPr lang="ko-KR" altLang="en-US" sz="1400"/>
              <a:t>{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Bucket</a:t>
            </a:r>
            <a:r>
              <a:rPr lang="ko-KR" altLang="en-US" sz="1400" dirty="0"/>
              <a:t>: bucket</a:t>
            </a:r>
            <a:r>
              <a:rPr lang="ko-KR" altLang="en-US" sz="1400"/>
              <a:t>,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Key</a:t>
            </a:r>
            <a:r>
              <a:rPr lang="ko-KR" altLang="en-US" sz="1400" dirty="0"/>
              <a:t>: key</a:t>
            </a:r>
            <a:r>
              <a:rPr lang="ko-KR" altLang="en-US" sz="1400"/>
              <a:t>,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};    </a:t>
            </a:r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try </a:t>
            </a:r>
            <a:r>
              <a:rPr lang="ko-KR" altLang="en-US" sz="1400"/>
              <a:t>{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const </a:t>
            </a:r>
            <a:r>
              <a:rPr lang="ko-KR" altLang="en-US" sz="1400" dirty="0"/>
              <a:t>{ ContentType } = await s3.getObject(params).promise</a:t>
            </a:r>
            <a:r>
              <a:rPr lang="ko-KR" altLang="en-US" sz="1400"/>
              <a:t>();        </a:t>
            </a:r>
            <a:r>
              <a:rPr lang="en-US" altLang="ko-KR" sz="1400" dirty="0" smtClean="0"/>
              <a:t>				</a:t>
            </a:r>
            <a:r>
              <a:rPr lang="ko-KR" altLang="en-US" sz="1400" smtClean="0"/>
              <a:t>console.log</a:t>
            </a:r>
            <a:r>
              <a:rPr lang="ko-KR" altLang="en-US" sz="1400" dirty="0"/>
              <a:t>('CONTENT TYPE:', ContentType</a:t>
            </a:r>
            <a:r>
              <a:rPr lang="ko-KR" altLang="en-US" sz="1400"/>
              <a:t>);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return </a:t>
            </a:r>
            <a:r>
              <a:rPr lang="ko-KR" altLang="en-US" sz="1400" dirty="0"/>
              <a:t>ContentType</a:t>
            </a:r>
            <a:r>
              <a:rPr lang="ko-KR" altLang="en-US" sz="1400"/>
              <a:t>;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} </a:t>
            </a:r>
            <a:r>
              <a:rPr lang="ko-KR" altLang="en-US" sz="1400" dirty="0"/>
              <a:t>catch (err</a:t>
            </a:r>
            <a:r>
              <a:rPr lang="ko-KR" altLang="en-US" sz="1400"/>
              <a:t>) </a:t>
            </a:r>
            <a:r>
              <a:rPr lang="ko-KR" altLang="en-US" sz="1400" smtClean="0"/>
              <a:t>{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console.log(err</a:t>
            </a:r>
            <a:r>
              <a:rPr lang="ko-KR" altLang="en-US" sz="1400"/>
              <a:t>);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const </a:t>
            </a:r>
            <a:r>
              <a:rPr lang="ko-KR" altLang="en-US" sz="1400" dirty="0"/>
              <a:t>message = 'Error getting object ${key} from bucket ${bucket</a:t>
            </a:r>
            <a:r>
              <a:rPr lang="ko-KR" altLang="en-US" sz="1400"/>
              <a:t>}.';        </a:t>
            </a:r>
            <a:r>
              <a:rPr lang="en-US" altLang="ko-KR" sz="1400" dirty="0" smtClean="0"/>
              <a:t>			</a:t>
            </a:r>
            <a:r>
              <a:rPr lang="ko-KR" altLang="en-US" sz="1400" smtClean="0"/>
              <a:t>console.log(message</a:t>
            </a:r>
            <a:r>
              <a:rPr lang="ko-KR" altLang="en-US" sz="1400"/>
              <a:t>);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throw </a:t>
            </a:r>
            <a:r>
              <a:rPr lang="ko-KR" altLang="en-US" sz="1400" dirty="0"/>
              <a:t>new Error(message</a:t>
            </a:r>
            <a:r>
              <a:rPr lang="ko-KR" altLang="en-US" sz="1400"/>
              <a:t>);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}</a:t>
            </a:r>
            <a:endParaRPr lang="en-US" altLang="ko-KR" sz="1400" dirty="0" smtClean="0"/>
          </a:p>
          <a:p>
            <a:r>
              <a:rPr lang="ko-KR" altLang="en-US" sz="1400" dirty="0" smtClean="0"/>
              <a:t>};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smtClean="0"/>
              <a:t>소스 코딩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8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5" y="595901"/>
            <a:ext cx="11417625" cy="6166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242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580" y="22603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s3 </a:t>
            </a:r>
            <a:r>
              <a:rPr lang="ko-KR" altLang="en-US" smtClean="0"/>
              <a:t>파일 업로드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0" y="595363"/>
            <a:ext cx="11436925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478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287" r="899" b="4272"/>
          <a:stretch/>
        </p:blipFill>
        <p:spPr>
          <a:xfrm>
            <a:off x="61644" y="801382"/>
            <a:ext cx="12082409" cy="592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8. </a:t>
            </a:r>
            <a:r>
              <a:rPr lang="ko-KR" altLang="en-US" smtClean="0"/>
              <a:t>로그 확인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9074" y="4428163"/>
            <a:ext cx="10017304" cy="678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565322"/>
            <a:ext cx="11264645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863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964" y="605485"/>
            <a:ext cx="1191601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dirty="0"/>
              <a:t>과제</a:t>
            </a:r>
            <a:r>
              <a:rPr lang="en-US" altLang="ko-KR" sz="3600" b="1" i="1" dirty="0"/>
              <a:t>#1</a:t>
            </a:r>
            <a:endParaRPr lang="ko-KR" altLang="en-US" sz="3600" b="1" i="1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AWS </a:t>
            </a:r>
            <a:r>
              <a:rPr lang="en-US" altLang="ko-KR" b="1" dirty="0"/>
              <a:t>Lambda </a:t>
            </a:r>
            <a:r>
              <a:rPr lang="ko-KR" altLang="en-US" b="1"/>
              <a:t>기능을 활용하여 다음 기능을 수행하는 서비스를 </a:t>
            </a:r>
            <a:r>
              <a:rPr lang="ko-KR" altLang="en-US" b="1" smtClean="0"/>
              <a:t>생성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1) AWS Lambda </a:t>
            </a:r>
            <a:r>
              <a:rPr lang="ko-KR" altLang="en-US"/>
              <a:t>서비스 사용</a:t>
            </a:r>
            <a:r>
              <a:rPr lang="en-US" altLang="ko-KR" dirty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) runtime</a:t>
            </a:r>
            <a:r>
              <a:rPr lang="ko-KR" altLang="en-US"/>
              <a:t>은 </a:t>
            </a:r>
            <a:r>
              <a:rPr lang="en-US" altLang="ko-KR" dirty="0"/>
              <a:t>Node.js,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) trigger</a:t>
            </a:r>
            <a:r>
              <a:rPr lang="ko-KR" altLang="en-US"/>
              <a:t>는 </a:t>
            </a:r>
            <a:r>
              <a:rPr lang="en-US" altLang="ko-KR" dirty="0"/>
              <a:t>S3</a:t>
            </a:r>
            <a:r>
              <a:rPr lang="ko-KR" altLang="en-US"/>
              <a:t>의 객체 생성 </a:t>
            </a:r>
            <a:r>
              <a:rPr lang="en-US" altLang="ko-KR" dirty="0"/>
              <a:t>event</a:t>
            </a:r>
            <a:r>
              <a:rPr lang="ko-KR" altLang="en-US"/>
              <a:t>활용</a:t>
            </a:r>
            <a:r>
              <a:rPr lang="en-US" altLang="ko-KR" dirty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) S3 </a:t>
            </a:r>
            <a:r>
              <a:rPr lang="ko-KR" altLang="en-US"/>
              <a:t>에 파일 업로드시 </a:t>
            </a:r>
            <a:r>
              <a:rPr lang="en-US" altLang="ko-KR" dirty="0"/>
              <a:t>AWS </a:t>
            </a:r>
            <a:r>
              <a:rPr lang="en-US" altLang="ko-KR" dirty="0" err="1"/>
              <a:t>Lamda</a:t>
            </a:r>
            <a:r>
              <a:rPr lang="en-US" altLang="ko-KR" dirty="0"/>
              <a:t> </a:t>
            </a:r>
            <a:r>
              <a:rPr lang="ko-KR" altLang="en-US"/>
              <a:t>함수가 실행되면서 </a:t>
            </a:r>
            <a:r>
              <a:rPr lang="en-US" altLang="ko-KR" dirty="0"/>
              <a:t>S3</a:t>
            </a:r>
            <a:r>
              <a:rPr lang="ko-KR" altLang="en-US"/>
              <a:t>에 업로드된 파일에 관한 정보를 로그에 출력하는 </a:t>
            </a:r>
            <a:r>
              <a:rPr lang="ko-KR" altLang="en-US" smtClean="0"/>
              <a:t>예제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4" t="10937" r="12781" b="6217"/>
          <a:stretch/>
        </p:blipFill>
        <p:spPr>
          <a:xfrm>
            <a:off x="636998" y="791109"/>
            <a:ext cx="10623479" cy="5681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함수생성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91803" y="3935003"/>
            <a:ext cx="3965824" cy="678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37" t="9439" r="731" b="4270"/>
          <a:stretch/>
        </p:blipFill>
        <p:spPr>
          <a:xfrm>
            <a:off x="89043" y="878441"/>
            <a:ext cx="12061861" cy="59179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747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3" t="9738" r="1066" b="4720"/>
          <a:stretch/>
        </p:blipFill>
        <p:spPr>
          <a:xfrm>
            <a:off x="82193" y="893850"/>
            <a:ext cx="12031039" cy="5866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실행결과</a:t>
            </a:r>
            <a:r>
              <a:rPr lang="en-US" altLang="ko-KR" dirty="0" smtClean="0"/>
              <a:t>:</a:t>
            </a:r>
            <a:r>
              <a:rPr lang="ko-KR" altLang="en-US" smtClean="0"/>
              <a:t> 성공</a:t>
            </a:r>
            <a:r>
              <a:rPr lang="en-US" altLang="ko-KR" dirty="0" smtClean="0"/>
              <a:t>(</a:t>
            </a:r>
            <a:r>
              <a:rPr lang="ko-KR" altLang="en-US" smtClean="0"/>
              <a:t>로그</a:t>
            </a:r>
            <a:r>
              <a:rPr lang="en-US" altLang="ko-KR" dirty="0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4" y="922288"/>
            <a:ext cx="10671425" cy="5750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버킷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6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84" t="9588" r="815" b="4569"/>
          <a:stretch/>
        </p:blipFill>
        <p:spPr>
          <a:xfrm>
            <a:off x="41096" y="863026"/>
            <a:ext cx="12102957" cy="5887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트리거 생성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3433" y="1181529"/>
            <a:ext cx="5208997" cy="1387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84" t="9738" r="983" b="4420"/>
          <a:stretch/>
        </p:blipFill>
        <p:spPr>
          <a:xfrm>
            <a:off x="51370" y="821930"/>
            <a:ext cx="12082409" cy="58870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761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2" t="9889" r="814" b="4269"/>
          <a:stretch/>
        </p:blipFill>
        <p:spPr>
          <a:xfrm>
            <a:off x="71918" y="852752"/>
            <a:ext cx="12061861" cy="58870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버킷 이벤트 알림 확인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62365" y="2917861"/>
            <a:ext cx="9719352" cy="11301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9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142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17</cp:revision>
  <dcterms:created xsi:type="dcterms:W3CDTF">2022-04-24T10:56:06Z</dcterms:created>
  <dcterms:modified xsi:type="dcterms:W3CDTF">2022-04-27T00:51:37Z</dcterms:modified>
</cp:coreProperties>
</file>