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7" r:id="rId12"/>
    <p:sldId id="278" r:id="rId13"/>
    <p:sldId id="279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9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8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9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4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2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2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6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3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3787" y="564389"/>
            <a:ext cx="11720003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  <a:r>
              <a:rPr lang="en-US" altLang="ko-KR" sz="4000" b="1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#2 </a:t>
            </a:r>
          </a:p>
          <a:p>
            <a:endParaRPr lang="en-US" altLang="ko-KR" sz="2800" b="1" dirty="0"/>
          </a:p>
          <a:p>
            <a:r>
              <a:rPr lang="en-US" altLang="ko-KR" sz="2800" b="1" dirty="0" smtClean="0"/>
              <a:t>AWA Lambda </a:t>
            </a:r>
            <a:r>
              <a:rPr lang="ko-KR" altLang="en-US" sz="2800" b="1" smtClean="0"/>
              <a:t>기능을 활용한 서비스 생성 </a:t>
            </a:r>
            <a:r>
              <a:rPr lang="en-US" altLang="ko-KR" sz="2800" b="1" dirty="0" smtClean="0"/>
              <a:t>(API Gateway </a:t>
            </a:r>
            <a:r>
              <a:rPr lang="ko-KR" altLang="en-US" sz="2800" b="1" smtClean="0"/>
              <a:t>활용</a:t>
            </a:r>
            <a:r>
              <a:rPr lang="en-US" altLang="ko-KR" sz="2800" b="1" dirty="0" smtClean="0"/>
              <a:t>)</a:t>
            </a:r>
            <a:endParaRPr lang="en-US" altLang="ko-KR" sz="2800" b="1" dirty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dirty="0" smtClean="0"/>
              <a:t>								</a:t>
            </a:r>
            <a:r>
              <a:rPr lang="ko-KR" altLang="en-US" sz="2000" smtClean="0"/>
              <a:t>강의명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IoT</a:t>
            </a:r>
            <a:r>
              <a:rPr lang="ko-KR" altLang="en-US" sz="2000"/>
              <a:t>플랫폼과 </a:t>
            </a:r>
            <a:r>
              <a:rPr lang="en-US" altLang="ko-KR" sz="2000" dirty="0" err="1"/>
              <a:t>IoT</a:t>
            </a:r>
            <a:r>
              <a:rPr lang="ko-KR" altLang="en-US" sz="2000"/>
              <a:t>장치 설계</a:t>
            </a:r>
            <a:endParaRPr lang="en-US" altLang="ko-KR" sz="2000" dirty="0"/>
          </a:p>
          <a:p>
            <a:endParaRPr lang="en-US" altLang="ko-KR" sz="2000" b="1" dirty="0" smtClean="0"/>
          </a:p>
          <a:p>
            <a:r>
              <a:rPr lang="en-US" altLang="ko-KR" sz="2000" dirty="0" smtClean="0"/>
              <a:t>								</a:t>
            </a:r>
            <a:r>
              <a:rPr lang="ko-KR" altLang="en-US" sz="2000" smtClean="0"/>
              <a:t>학과 </a:t>
            </a:r>
            <a:r>
              <a:rPr lang="en-US" altLang="ko-KR" sz="2000" dirty="0" smtClean="0"/>
              <a:t>: </a:t>
            </a:r>
            <a:r>
              <a:rPr lang="ko-KR" altLang="en-US" sz="2000" smtClean="0"/>
              <a:t>산업인공지능학과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								</a:t>
            </a:r>
            <a:r>
              <a:rPr lang="ko-KR" altLang="en-US" sz="2000" smtClean="0"/>
              <a:t>학번 </a:t>
            </a:r>
            <a:r>
              <a:rPr lang="en-US" altLang="ko-KR" sz="2000" dirty="0" smtClean="0"/>
              <a:t>: 2021254011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								</a:t>
            </a:r>
            <a:r>
              <a:rPr lang="ko-KR" altLang="en-US" sz="2000" smtClean="0"/>
              <a:t>이름 </a:t>
            </a:r>
            <a:r>
              <a:rPr lang="en-US" altLang="ko-KR" sz="2000" dirty="0" smtClean="0"/>
              <a:t>: </a:t>
            </a:r>
            <a:r>
              <a:rPr lang="ko-KR" altLang="en-US" sz="2000" smtClean="0"/>
              <a:t>방 창 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78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0384" r="12884" b="6026"/>
          <a:stretch/>
        </p:blipFill>
        <p:spPr>
          <a:xfrm>
            <a:off x="817685" y="923192"/>
            <a:ext cx="10621108" cy="57325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71134" y="2097409"/>
            <a:ext cx="8031328" cy="33626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2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9978"/>
            <a:ext cx="12192000" cy="56388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7437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580" y="22603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smtClean="0"/>
              <a:t>소스 코딩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3740" y="1085654"/>
            <a:ext cx="96549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console.log('Loading function</a:t>
            </a:r>
            <a:r>
              <a:rPr lang="ko-KR" altLang="en-US" dirty="0" smtClean="0"/>
              <a:t>');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exports.handler </a:t>
            </a:r>
            <a:r>
              <a:rPr lang="ko-KR" altLang="en-US" dirty="0"/>
              <a:t>= async (event) =&gt; {   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smtClean="0"/>
              <a:t>// </a:t>
            </a:r>
            <a:r>
              <a:rPr lang="ko-KR" altLang="en-US" dirty="0"/>
              <a:t>TODO </a:t>
            </a:r>
            <a:r>
              <a:rPr lang="ko-KR" altLang="en-US"/>
              <a:t>implement   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smtClean="0"/>
              <a:t>console.log</a:t>
            </a:r>
            <a:r>
              <a:rPr lang="ko-KR" altLang="en-US" dirty="0"/>
              <a:t>('value1 =', event.key1</a:t>
            </a:r>
            <a:r>
              <a:rPr lang="ko-KR" altLang="en-US"/>
              <a:t>);   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smtClean="0"/>
              <a:t>console.log</a:t>
            </a:r>
            <a:r>
              <a:rPr lang="ko-KR" altLang="en-US" dirty="0"/>
              <a:t>('value2 =', event.key2</a:t>
            </a:r>
            <a:r>
              <a:rPr lang="ko-KR" altLang="en-US"/>
              <a:t>);   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smtClean="0"/>
              <a:t>console.log</a:t>
            </a:r>
            <a:r>
              <a:rPr lang="ko-KR" altLang="en-US" dirty="0"/>
              <a:t>('value3 =', event.key3</a:t>
            </a:r>
            <a:r>
              <a:rPr lang="ko-KR" altLang="en-US"/>
              <a:t>);   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smtClean="0"/>
              <a:t>return </a:t>
            </a:r>
            <a:r>
              <a:rPr lang="ko-KR" altLang="en-US"/>
              <a:t>event.key1</a:t>
            </a:r>
            <a:r>
              <a:rPr lang="ko-KR" altLang="en-US" smtClean="0"/>
              <a:t>;</a:t>
            </a:r>
            <a:endParaRPr lang="en-US" altLang="ko-KR" dirty="0" smtClean="0"/>
          </a:p>
          <a:p>
            <a:r>
              <a:rPr lang="ko-KR" altLang="en-US" smtClean="0"/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24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2" y="717203"/>
            <a:ext cx="11170024" cy="6048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4574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580" y="22603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smtClean="0"/>
              <a:t>로그 확인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1" y="965388"/>
            <a:ext cx="10703859" cy="57565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635623" y="4312023"/>
            <a:ext cx="8453717" cy="15962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4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964" y="605485"/>
            <a:ext cx="90880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1" dirty="0"/>
              <a:t>과제</a:t>
            </a:r>
            <a:r>
              <a:rPr lang="en-US" altLang="ko-KR" sz="3600" b="1" i="1" dirty="0" smtClean="0"/>
              <a:t>#2</a:t>
            </a:r>
            <a:endParaRPr lang="ko-KR" altLang="en-US" sz="3600" b="1" i="1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AWS </a:t>
            </a:r>
            <a:r>
              <a:rPr lang="en-US" altLang="ko-KR" b="1" dirty="0"/>
              <a:t>Lambda </a:t>
            </a:r>
            <a:r>
              <a:rPr lang="ko-KR" altLang="en-US" b="1"/>
              <a:t>기능을 활용하여 다음 기능을 수행하는 서비스를 </a:t>
            </a:r>
            <a:r>
              <a:rPr lang="ko-KR" altLang="en-US" b="1" smtClean="0"/>
              <a:t>생성</a:t>
            </a:r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1) AWS Lambda </a:t>
            </a:r>
            <a:r>
              <a:rPr lang="ko-KR" altLang="en-US" smtClean="0"/>
              <a:t>서비스 사용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en-US" altLang="ko-KR" dirty="0"/>
              <a:t>) runtime</a:t>
            </a:r>
            <a:r>
              <a:rPr lang="ko-KR" altLang="en-US"/>
              <a:t>은 </a:t>
            </a:r>
            <a:r>
              <a:rPr lang="en-US" altLang="ko-KR" dirty="0"/>
              <a:t>Node.js,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en-US" altLang="ko-KR" dirty="0"/>
              <a:t>) trigger</a:t>
            </a:r>
            <a:r>
              <a:rPr lang="ko-KR" altLang="en-US"/>
              <a:t>는 </a:t>
            </a:r>
            <a:r>
              <a:rPr lang="en-US" altLang="ko-KR" dirty="0"/>
              <a:t>API Gateway </a:t>
            </a:r>
            <a:r>
              <a:rPr lang="ko-KR" altLang="en-US"/>
              <a:t>활용</a:t>
            </a:r>
            <a:r>
              <a:rPr lang="en-US" altLang="ko-KR" dirty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en-US" altLang="ko-KR" dirty="0"/>
              <a:t>) API Gateway </a:t>
            </a:r>
            <a:r>
              <a:rPr lang="ko-KR" altLang="en-US"/>
              <a:t>를 통한 호출시 </a:t>
            </a:r>
            <a:r>
              <a:rPr lang="en-US" altLang="ko-KR" dirty="0"/>
              <a:t>AWS </a:t>
            </a:r>
            <a:r>
              <a:rPr lang="en-US" altLang="ko-KR" dirty="0" err="1"/>
              <a:t>Lamda</a:t>
            </a:r>
            <a:r>
              <a:rPr lang="en-US" altLang="ko-KR" dirty="0"/>
              <a:t> </a:t>
            </a:r>
            <a:r>
              <a:rPr lang="ko-KR" altLang="en-US"/>
              <a:t>함수가 실행되면서 로그에 출력하는 </a:t>
            </a:r>
            <a:r>
              <a:rPr lang="ko-KR" altLang="en-US" smtClean="0"/>
              <a:t>예제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82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580" y="22603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API </a:t>
            </a:r>
            <a:r>
              <a:rPr lang="ko-KR" altLang="en-US" smtClean="0"/>
              <a:t>생성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-144" t="9359" r="48" b="4359"/>
          <a:stretch/>
        </p:blipFill>
        <p:spPr>
          <a:xfrm>
            <a:off x="-17585" y="835268"/>
            <a:ext cx="12203723" cy="59172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112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361" t="9616" r="120" b="4615"/>
          <a:stretch/>
        </p:blipFill>
        <p:spPr>
          <a:xfrm>
            <a:off x="-43962" y="861645"/>
            <a:ext cx="12221308" cy="58820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861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144" t="9488" r="-24" b="4360"/>
          <a:stretch/>
        </p:blipFill>
        <p:spPr>
          <a:xfrm>
            <a:off x="-17585" y="852851"/>
            <a:ext cx="12212516" cy="59084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030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487" r="120" b="4231"/>
          <a:stretch/>
        </p:blipFill>
        <p:spPr>
          <a:xfrm>
            <a:off x="0" y="835268"/>
            <a:ext cx="12177346" cy="59172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함수 생성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2379" y="4005341"/>
            <a:ext cx="3965824" cy="6780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2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2" t="9488" r="913" b="4488"/>
          <a:stretch/>
        </p:blipFill>
        <p:spPr>
          <a:xfrm>
            <a:off x="58617" y="861643"/>
            <a:ext cx="12071839" cy="58996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189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217" t="10256" r="12740" b="6154"/>
          <a:stretch/>
        </p:blipFill>
        <p:spPr>
          <a:xfrm>
            <a:off x="764931" y="861646"/>
            <a:ext cx="10665069" cy="5732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smtClean="0"/>
              <a:t>트리거 추가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3349" y="1868809"/>
            <a:ext cx="5244166" cy="1190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44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72" t="10129" r="13461" b="6410"/>
          <a:stretch/>
        </p:blipFill>
        <p:spPr>
          <a:xfrm>
            <a:off x="852854" y="861646"/>
            <a:ext cx="10559561" cy="57237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06103" y="2255671"/>
            <a:ext cx="5244166" cy="20965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2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94</Words>
  <Application>Microsoft Office PowerPoint</Application>
  <PresentationFormat>와이드스크린</PresentationFormat>
  <Paragraphs>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22</cp:revision>
  <dcterms:created xsi:type="dcterms:W3CDTF">2022-04-24T10:56:06Z</dcterms:created>
  <dcterms:modified xsi:type="dcterms:W3CDTF">2022-04-27T00:54:20Z</dcterms:modified>
</cp:coreProperties>
</file>