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6" r:id="rId4"/>
    <p:sldId id="277" r:id="rId5"/>
    <p:sldId id="280" r:id="rId6"/>
    <p:sldId id="281" r:id="rId7"/>
    <p:sldId id="282" r:id="rId8"/>
    <p:sldId id="278" r:id="rId9"/>
    <p:sldId id="279" r:id="rId10"/>
    <p:sldId id="283" r:id="rId11"/>
    <p:sldId id="286" r:id="rId12"/>
    <p:sldId id="284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8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6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4850-8AA2-47EF-A457-6C8283610C78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F03D-E8B0-4C7F-ACFA-6518453C2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3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787" y="564389"/>
            <a:ext cx="1152591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</a:t>
            </a:r>
            <a:r>
              <a:rPr lang="en-US" altLang="ko-KR" sz="4000" b="1" i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 </a:t>
            </a:r>
          </a:p>
          <a:p>
            <a:endParaRPr lang="en-US" altLang="ko-KR" sz="2800" b="1" dirty="0"/>
          </a:p>
          <a:p>
            <a:r>
              <a:rPr lang="en-US" altLang="ko-KR" sz="2800" b="1" dirty="0" smtClean="0"/>
              <a:t>AWA Lambda </a:t>
            </a:r>
            <a:r>
              <a:rPr lang="ko-KR" altLang="en-US" sz="2800" b="1" smtClean="0"/>
              <a:t>기능을 활용한 서비스 생성 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(</a:t>
            </a:r>
            <a:r>
              <a:rPr lang="en-US" altLang="ko-KR" sz="2800" b="1" dirty="0"/>
              <a:t>AWS </a:t>
            </a:r>
            <a:r>
              <a:rPr lang="en-US" altLang="ko-KR" sz="2800" b="1" dirty="0" err="1"/>
              <a:t>Rekognition</a:t>
            </a:r>
            <a:r>
              <a:rPr lang="ko-KR" altLang="en-US" sz="2800" b="1"/>
              <a:t>의 </a:t>
            </a:r>
            <a:r>
              <a:rPr lang="en-US" altLang="ko-KR" sz="2800" b="1" dirty="0"/>
              <a:t>detect label </a:t>
            </a:r>
            <a:r>
              <a:rPr lang="ko-KR" altLang="en-US" sz="2800" b="1"/>
              <a:t>기능을 적용</a:t>
            </a:r>
            <a:r>
              <a:rPr lang="en-US" altLang="ko-KR" sz="2800" b="1" dirty="0"/>
              <a:t>)</a:t>
            </a:r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강의명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IoT</a:t>
            </a:r>
            <a:r>
              <a:rPr lang="ko-KR" altLang="en-US" sz="2000"/>
              <a:t>플랫폼과 </a:t>
            </a:r>
            <a:r>
              <a:rPr lang="en-US" altLang="ko-KR" sz="2000" dirty="0" err="1"/>
              <a:t>IoT</a:t>
            </a:r>
            <a:r>
              <a:rPr lang="ko-KR" altLang="en-US" sz="2000"/>
              <a:t>장치 설계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학과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산업인공지능학과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학번 </a:t>
            </a:r>
            <a:r>
              <a:rPr lang="en-US" altLang="ko-KR" sz="2000" dirty="0" smtClean="0"/>
              <a:t>: 2021254011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								</a:t>
            </a:r>
            <a:r>
              <a:rPr lang="ko-KR" altLang="en-US" sz="2000" smtClean="0"/>
              <a:t>이름 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방 창 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78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detect_labels</a:t>
            </a:r>
            <a:r>
              <a:rPr lang="en-US" altLang="ko-KR" dirty="0" smtClean="0"/>
              <a:t> </a:t>
            </a:r>
            <a:r>
              <a:rPr lang="ko-KR" altLang="en-US" smtClean="0"/>
              <a:t>코딩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5481" y="757588"/>
            <a:ext cx="1118795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smtClean="0"/>
              <a:t>json</a:t>
            </a:r>
            <a:endParaRPr lang="en-US" altLang="ko-KR" sz="1400" dirty="0" smtClean="0"/>
          </a:p>
          <a:p>
            <a:r>
              <a:rPr lang="ko-KR" altLang="en-US" sz="1400" dirty="0" smtClean="0"/>
              <a:t>import boto3</a:t>
            </a:r>
            <a:endParaRPr lang="en-US" altLang="ko-KR" sz="1400" dirty="0" smtClean="0"/>
          </a:p>
          <a:p>
            <a:r>
              <a:rPr lang="ko-KR" altLang="en-US" sz="1400" dirty="0" smtClean="0"/>
              <a:t>from </a:t>
            </a:r>
            <a:r>
              <a:rPr lang="ko-KR" altLang="en-US" sz="1400" dirty="0"/>
              <a:t>decimal import </a:t>
            </a:r>
            <a:r>
              <a:rPr lang="ko-KR" altLang="en-US" sz="1400" dirty="0" smtClean="0"/>
              <a:t>Decimal</a:t>
            </a:r>
            <a:endParaRPr lang="en-US" altLang="ko-KR" sz="1400" dirty="0" smtClean="0"/>
          </a:p>
          <a:p>
            <a:r>
              <a:rPr lang="ko-KR" altLang="en-US" sz="1400" dirty="0" smtClean="0"/>
              <a:t>import urllib.request</a:t>
            </a:r>
            <a:endParaRPr lang="en-US" altLang="ko-KR" sz="1400" dirty="0" smtClean="0"/>
          </a:p>
          <a:p>
            <a:r>
              <a:rPr lang="ko-KR" altLang="en-US" sz="1400" dirty="0" smtClean="0"/>
              <a:t>import urllib.parse</a:t>
            </a:r>
            <a:endParaRPr lang="en-US" altLang="ko-KR" sz="1400" dirty="0" smtClean="0"/>
          </a:p>
          <a:p>
            <a:r>
              <a:rPr lang="ko-KR" altLang="en-US" sz="1400" dirty="0" smtClean="0"/>
              <a:t>import urllib.error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print</a:t>
            </a:r>
            <a:r>
              <a:rPr lang="ko-KR" altLang="en-US" sz="1400" dirty="0"/>
              <a:t>('Loading funciton</a:t>
            </a:r>
            <a:r>
              <a:rPr lang="ko-KR" altLang="en-US" sz="1400" dirty="0" smtClean="0"/>
              <a:t>')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rekognition </a:t>
            </a:r>
            <a:r>
              <a:rPr lang="ko-KR" altLang="en-US" sz="1400" dirty="0"/>
              <a:t>= boto3.client('rekognition</a:t>
            </a:r>
            <a:r>
              <a:rPr lang="ko-KR" altLang="en-US" sz="1400" dirty="0" smtClean="0"/>
              <a:t>')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def </a:t>
            </a:r>
            <a:r>
              <a:rPr lang="ko-KR" altLang="en-US" sz="1400" dirty="0"/>
              <a:t>detect_labels(bucket, key):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response </a:t>
            </a:r>
            <a:r>
              <a:rPr lang="ko-KR" altLang="en-US" sz="1400"/>
              <a:t>= rekognition.detect_labels(Image={"S3Object": {"Bucket": bucket, "Name": key</a:t>
            </a:r>
            <a:r>
              <a:rPr lang="ko-KR" altLang="en-US" sz="1400"/>
              <a:t>}})    </a:t>
            </a:r>
            <a:r>
              <a:rPr lang="en-US" altLang="ko-KR" sz="1400" dirty="0" smtClean="0"/>
              <a:t>	</a:t>
            </a:r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return response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def </a:t>
            </a:r>
            <a:r>
              <a:rPr lang="ko-KR" altLang="en-US" sz="1400" dirty="0"/>
              <a:t>lambda_handler(event, context):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# </a:t>
            </a:r>
            <a:r>
              <a:rPr lang="ko-KR" altLang="en-US" sz="1400"/>
              <a:t>TODO </a:t>
            </a:r>
            <a:r>
              <a:rPr lang="ko-KR" altLang="en-US" sz="1400"/>
              <a:t>implement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bucket </a:t>
            </a:r>
            <a:r>
              <a:rPr lang="ko-KR" altLang="en-US" sz="1400"/>
              <a:t>= event['Records'][0]['s3']['bucket']['name</a:t>
            </a:r>
            <a:r>
              <a:rPr lang="ko-KR" altLang="en-US" sz="1400"/>
              <a:t>']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key </a:t>
            </a:r>
            <a:r>
              <a:rPr lang="ko-KR" altLang="en-US" sz="1400"/>
              <a:t>= urllib.parse.unquote_plus(event['Records'][0]['s3']['object']['key</a:t>
            </a:r>
            <a:r>
              <a:rPr lang="ko-KR" altLang="en-US" sz="1400"/>
              <a:t>'])   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try</a:t>
            </a:r>
            <a:r>
              <a:rPr lang="ko-KR" altLang="en-US" sz="1400"/>
              <a:t>: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response </a:t>
            </a:r>
            <a:r>
              <a:rPr lang="ko-KR" altLang="en-US" sz="1400"/>
              <a:t>= detect_labels(bucket, key</a:t>
            </a:r>
            <a:r>
              <a:rPr lang="ko-KR" altLang="en-US" sz="1400"/>
              <a:t>)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print(response</a:t>
            </a:r>
            <a:r>
              <a:rPr lang="ko-KR" altLang="en-US" sz="1400"/>
              <a:t>)        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return </a:t>
            </a:r>
            <a:r>
              <a:rPr lang="ko-KR" altLang="en-US" sz="1400"/>
              <a:t>response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ko-KR" altLang="en-US" sz="1400" smtClean="0"/>
              <a:t>except </a:t>
            </a:r>
            <a:r>
              <a:rPr lang="ko-KR" altLang="en-US" sz="1400"/>
              <a:t>Exception as e</a:t>
            </a:r>
            <a:r>
              <a:rPr lang="ko-KR" altLang="en-US" sz="1400"/>
              <a:t>:       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smtClean="0"/>
              <a:t>print(e</a:t>
            </a:r>
            <a:r>
              <a:rPr lang="ko-KR" altLang="en-US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090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0" y="588613"/>
            <a:ext cx="11366705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 smtClean="0"/>
              <a:t>detect_labels</a:t>
            </a:r>
            <a:r>
              <a:rPr lang="en-US" altLang="ko-KR" dirty="0" smtClean="0"/>
              <a:t> </a:t>
            </a:r>
            <a:r>
              <a:rPr lang="ko-KR" altLang="en-US" smtClean="0"/>
              <a:t>코딩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34975" y="2126752"/>
            <a:ext cx="9000161" cy="3780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0" y="589476"/>
            <a:ext cx="11377449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s3</a:t>
            </a:r>
            <a:r>
              <a:rPr lang="ko-KR" altLang="en-US" smtClean="0"/>
              <a:t>에 이미지 업로드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9739" y="3760341"/>
            <a:ext cx="10479641" cy="698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8" y="599763"/>
            <a:ext cx="11405454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smtClean="0"/>
              <a:t>로그 확인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34975" y="1571946"/>
            <a:ext cx="9041259" cy="3071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64" y="605485"/>
            <a:ext cx="87634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1" dirty="0"/>
              <a:t>과제</a:t>
            </a:r>
            <a:r>
              <a:rPr lang="en-US" altLang="ko-KR" sz="3600" b="1" i="1" dirty="0" smtClean="0"/>
              <a:t>#3</a:t>
            </a:r>
            <a:endParaRPr lang="ko-KR" altLang="en-US" sz="3600" b="1" i="1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AWS </a:t>
            </a:r>
            <a:r>
              <a:rPr lang="en-US" altLang="ko-KR" b="1" dirty="0"/>
              <a:t>Lambda </a:t>
            </a:r>
            <a:r>
              <a:rPr lang="ko-KR" altLang="en-US" b="1"/>
              <a:t>기능을 활용하여 다음 기능을 수행하는 서비스를 </a:t>
            </a:r>
            <a:r>
              <a:rPr lang="ko-KR" altLang="en-US" b="1" smtClean="0"/>
              <a:t>생성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 AWS Lambda </a:t>
            </a:r>
            <a:r>
              <a:rPr lang="ko-KR" altLang="en-US"/>
              <a:t>서비스와 </a:t>
            </a:r>
            <a:r>
              <a:rPr lang="en-US" altLang="ko-KR" dirty="0"/>
              <a:t>AWS </a:t>
            </a:r>
            <a:r>
              <a:rPr lang="en-US" altLang="ko-KR" dirty="0" err="1"/>
              <a:t>Rekognition</a:t>
            </a:r>
            <a:r>
              <a:rPr lang="en-US" altLang="ko-KR" dirty="0"/>
              <a:t> </a:t>
            </a:r>
            <a:r>
              <a:rPr lang="ko-KR" altLang="en-US"/>
              <a:t>서비스를 </a:t>
            </a:r>
            <a:r>
              <a:rPr lang="ko-KR" altLang="en-US" smtClean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) runtime</a:t>
            </a:r>
            <a:r>
              <a:rPr lang="ko-KR" altLang="en-US"/>
              <a:t>은 </a:t>
            </a:r>
            <a:r>
              <a:rPr lang="en-US" altLang="ko-KR" dirty="0"/>
              <a:t>python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/>
              <a:t>) trigger</a:t>
            </a:r>
            <a:r>
              <a:rPr lang="ko-KR" altLang="en-US"/>
              <a:t>는 </a:t>
            </a:r>
            <a:r>
              <a:rPr lang="en-US" altLang="ko-KR" dirty="0"/>
              <a:t>S3</a:t>
            </a:r>
            <a:r>
              <a:rPr lang="ko-KR" altLang="en-US"/>
              <a:t>의 객체 생성 </a:t>
            </a:r>
            <a:r>
              <a:rPr lang="en-US" altLang="ko-KR" dirty="0"/>
              <a:t>event</a:t>
            </a:r>
            <a:r>
              <a:rPr lang="ko-KR" altLang="en-US"/>
              <a:t>활용</a:t>
            </a:r>
            <a:r>
              <a:rPr lang="en-US" altLang="ko-KR" dirty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/>
              <a:t>) S3 </a:t>
            </a:r>
            <a:r>
              <a:rPr lang="ko-KR" altLang="en-US"/>
              <a:t>에 파일 업로드시 </a:t>
            </a:r>
            <a:r>
              <a:rPr lang="en-US" altLang="ko-KR" dirty="0"/>
              <a:t>AWS </a:t>
            </a:r>
            <a:r>
              <a:rPr lang="en-US" altLang="ko-KR" dirty="0" err="1"/>
              <a:t>Lamda</a:t>
            </a:r>
            <a:r>
              <a:rPr lang="en-US" altLang="ko-KR" dirty="0"/>
              <a:t> </a:t>
            </a:r>
            <a:r>
              <a:rPr lang="ko-KR" altLang="en-US"/>
              <a:t>함수가 실행되면서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S3</a:t>
            </a:r>
            <a:r>
              <a:rPr lang="ko-KR" altLang="en-US"/>
              <a:t>에 업로드된 파일에 대하여 </a:t>
            </a:r>
            <a:r>
              <a:rPr lang="en-US" altLang="ko-KR" dirty="0"/>
              <a:t>AWS </a:t>
            </a:r>
            <a:r>
              <a:rPr lang="en-US" altLang="ko-KR" dirty="0" err="1"/>
              <a:t>Rekognition</a:t>
            </a:r>
            <a:r>
              <a:rPr lang="ko-KR" altLang="en-US"/>
              <a:t>의 </a:t>
            </a:r>
            <a:r>
              <a:rPr lang="en-US" altLang="ko-KR" dirty="0"/>
              <a:t>detect label </a:t>
            </a:r>
            <a:r>
              <a:rPr lang="ko-KR" altLang="en-US"/>
              <a:t>기능을 적용하여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mtClean="0"/>
              <a:t>이미지 </a:t>
            </a:r>
            <a:r>
              <a:rPr lang="ko-KR" altLang="en-US"/>
              <a:t>내 객체인식한 결과를 </a:t>
            </a:r>
            <a:r>
              <a:rPr lang="en-US" altLang="ko-KR" dirty="0"/>
              <a:t>JSON</a:t>
            </a:r>
            <a:r>
              <a:rPr lang="ko-KR" altLang="en-US"/>
              <a:t>형식으로 로그에 </a:t>
            </a:r>
            <a:r>
              <a:rPr lang="ko-KR" altLang="en-US" smtClean="0"/>
              <a:t>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682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smtClean="0"/>
              <a:t>함수</a:t>
            </a:r>
            <a:r>
              <a:rPr lang="en-US" altLang="ko-KR" dirty="0" smtClean="0"/>
              <a:t> </a:t>
            </a:r>
            <a:r>
              <a:rPr lang="ko-KR" altLang="en-US" smtClean="0"/>
              <a:t>생성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" y="677555"/>
            <a:ext cx="11703158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801385" y="4212404"/>
            <a:ext cx="8044664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5" y="655806"/>
            <a:ext cx="11280947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43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3" y="646733"/>
            <a:ext cx="11401359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smtClean="0"/>
              <a:t>버킷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1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8" y="586899"/>
            <a:ext cx="11360770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smtClean="0"/>
              <a:t>트리거 생성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2482" y="1643865"/>
            <a:ext cx="5763801" cy="1756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1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9" y="586600"/>
            <a:ext cx="11395384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247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8" y="642836"/>
            <a:ext cx="11484530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역할 정의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34975" y="4181583"/>
            <a:ext cx="9000161" cy="410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0" y="588474"/>
            <a:ext cx="11437830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6580" y="22603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smtClean="0"/>
              <a:t>정책 연결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34975" y="4181582"/>
            <a:ext cx="9000161" cy="1726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155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31</cp:revision>
  <dcterms:created xsi:type="dcterms:W3CDTF">2022-04-24T10:56:06Z</dcterms:created>
  <dcterms:modified xsi:type="dcterms:W3CDTF">2022-04-27T00:57:33Z</dcterms:modified>
</cp:coreProperties>
</file>