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4660"/>
  </p:normalViewPr>
  <p:slideViewPr>
    <p:cSldViewPr snapToGrid="0">
      <p:cViewPr>
        <p:scale>
          <a:sx n="90" d="100"/>
          <a:sy n="90" d="100"/>
        </p:scale>
        <p:origin x="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B19DE-3691-4907-80BA-47D76251DB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003AAF-ACA3-4CA1-ACC6-4A5EFB0341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2D09E7-4BCE-4307-BB40-DC3BF261B7B0}"/>
              </a:ext>
            </a:extLst>
          </p:cNvPr>
          <p:cNvSpPr>
            <a:spLocks noGrp="1"/>
          </p:cNvSpPr>
          <p:nvPr>
            <p:ph type="dt" sz="half" idx="10"/>
          </p:nvPr>
        </p:nvSpPr>
        <p:spPr/>
        <p:txBody>
          <a:bodyPr/>
          <a:lstStyle/>
          <a:p>
            <a:fld id="{F0FD33BE-3836-4AB9-9E13-8076364AC5C4}" type="datetimeFigureOut">
              <a:rPr lang="en-US" smtClean="0"/>
              <a:t>7/21/2021</a:t>
            </a:fld>
            <a:endParaRPr lang="en-US"/>
          </a:p>
        </p:txBody>
      </p:sp>
      <p:sp>
        <p:nvSpPr>
          <p:cNvPr id="5" name="Footer Placeholder 4">
            <a:extLst>
              <a:ext uri="{FF2B5EF4-FFF2-40B4-BE49-F238E27FC236}">
                <a16:creationId xmlns:a16="http://schemas.microsoft.com/office/drawing/2014/main" id="{4ACB91E2-E994-47AC-8EA4-8262813D5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BC2BC3-0AC0-435F-A7B4-A1AEA994DDD3}"/>
              </a:ext>
            </a:extLst>
          </p:cNvPr>
          <p:cNvSpPr>
            <a:spLocks noGrp="1"/>
          </p:cNvSpPr>
          <p:nvPr>
            <p:ph type="sldNum" sz="quarter" idx="12"/>
          </p:nvPr>
        </p:nvSpPr>
        <p:spPr/>
        <p:txBody>
          <a:bodyPr/>
          <a:lstStyle/>
          <a:p>
            <a:fld id="{5D5C24A0-9047-4E10-B024-AF8509B36DDC}" type="slidenum">
              <a:rPr lang="en-US" smtClean="0"/>
              <a:t>‹#›</a:t>
            </a:fld>
            <a:endParaRPr lang="en-US"/>
          </a:p>
        </p:txBody>
      </p:sp>
    </p:spTree>
    <p:extLst>
      <p:ext uri="{BB962C8B-B14F-4D97-AF65-F5344CB8AC3E}">
        <p14:creationId xmlns:p14="http://schemas.microsoft.com/office/powerpoint/2010/main" val="2380061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F5DC9-A79C-4AC3-8843-8881F4C519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84101D-B337-4FD7-A7D8-C5B680D5A3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88F54-0BF8-40A6-9AB7-E761F9AFF9C1}"/>
              </a:ext>
            </a:extLst>
          </p:cNvPr>
          <p:cNvSpPr>
            <a:spLocks noGrp="1"/>
          </p:cNvSpPr>
          <p:nvPr>
            <p:ph type="dt" sz="half" idx="10"/>
          </p:nvPr>
        </p:nvSpPr>
        <p:spPr/>
        <p:txBody>
          <a:bodyPr/>
          <a:lstStyle/>
          <a:p>
            <a:fld id="{F0FD33BE-3836-4AB9-9E13-8076364AC5C4}" type="datetimeFigureOut">
              <a:rPr lang="en-US" smtClean="0"/>
              <a:t>7/21/2021</a:t>
            </a:fld>
            <a:endParaRPr lang="en-US"/>
          </a:p>
        </p:txBody>
      </p:sp>
      <p:sp>
        <p:nvSpPr>
          <p:cNvPr id="5" name="Footer Placeholder 4">
            <a:extLst>
              <a:ext uri="{FF2B5EF4-FFF2-40B4-BE49-F238E27FC236}">
                <a16:creationId xmlns:a16="http://schemas.microsoft.com/office/drawing/2014/main" id="{2A35A59A-7591-4AC1-AC3F-778F7ABF63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8D435-A671-4E4E-9B4F-5D59176A6CD0}"/>
              </a:ext>
            </a:extLst>
          </p:cNvPr>
          <p:cNvSpPr>
            <a:spLocks noGrp="1"/>
          </p:cNvSpPr>
          <p:nvPr>
            <p:ph type="sldNum" sz="quarter" idx="12"/>
          </p:nvPr>
        </p:nvSpPr>
        <p:spPr/>
        <p:txBody>
          <a:bodyPr/>
          <a:lstStyle/>
          <a:p>
            <a:fld id="{5D5C24A0-9047-4E10-B024-AF8509B36DDC}" type="slidenum">
              <a:rPr lang="en-US" smtClean="0"/>
              <a:t>‹#›</a:t>
            </a:fld>
            <a:endParaRPr lang="en-US"/>
          </a:p>
        </p:txBody>
      </p:sp>
    </p:spTree>
    <p:extLst>
      <p:ext uri="{BB962C8B-B14F-4D97-AF65-F5344CB8AC3E}">
        <p14:creationId xmlns:p14="http://schemas.microsoft.com/office/powerpoint/2010/main" val="2440159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997E81-1811-4CFD-89E1-A4894DFDCD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32EEEF-EDC8-4F0A-8A26-1409E2266B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1C58FA-72FF-4250-A029-F37ABA358238}"/>
              </a:ext>
            </a:extLst>
          </p:cNvPr>
          <p:cNvSpPr>
            <a:spLocks noGrp="1"/>
          </p:cNvSpPr>
          <p:nvPr>
            <p:ph type="dt" sz="half" idx="10"/>
          </p:nvPr>
        </p:nvSpPr>
        <p:spPr/>
        <p:txBody>
          <a:bodyPr/>
          <a:lstStyle/>
          <a:p>
            <a:fld id="{F0FD33BE-3836-4AB9-9E13-8076364AC5C4}" type="datetimeFigureOut">
              <a:rPr lang="en-US" smtClean="0"/>
              <a:t>7/21/2021</a:t>
            </a:fld>
            <a:endParaRPr lang="en-US"/>
          </a:p>
        </p:txBody>
      </p:sp>
      <p:sp>
        <p:nvSpPr>
          <p:cNvPr id="5" name="Footer Placeholder 4">
            <a:extLst>
              <a:ext uri="{FF2B5EF4-FFF2-40B4-BE49-F238E27FC236}">
                <a16:creationId xmlns:a16="http://schemas.microsoft.com/office/drawing/2014/main" id="{796CCF98-7A6F-4F01-8962-7CEDD9115E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8B9AB3-A6E9-434E-9D79-86B202E4FA0F}"/>
              </a:ext>
            </a:extLst>
          </p:cNvPr>
          <p:cNvSpPr>
            <a:spLocks noGrp="1"/>
          </p:cNvSpPr>
          <p:nvPr>
            <p:ph type="sldNum" sz="quarter" idx="12"/>
          </p:nvPr>
        </p:nvSpPr>
        <p:spPr/>
        <p:txBody>
          <a:bodyPr/>
          <a:lstStyle/>
          <a:p>
            <a:fld id="{5D5C24A0-9047-4E10-B024-AF8509B36DDC}" type="slidenum">
              <a:rPr lang="en-US" smtClean="0"/>
              <a:t>‹#›</a:t>
            </a:fld>
            <a:endParaRPr lang="en-US"/>
          </a:p>
        </p:txBody>
      </p:sp>
    </p:spTree>
    <p:extLst>
      <p:ext uri="{BB962C8B-B14F-4D97-AF65-F5344CB8AC3E}">
        <p14:creationId xmlns:p14="http://schemas.microsoft.com/office/powerpoint/2010/main" val="2587229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3ACCF-C00D-4A0A-AD89-EC2347AFF2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51BC1C-0BA3-4A42-8E6E-7C0DD11281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4E2D6C-57E6-4FF0-9B8B-15342FF15E0A}"/>
              </a:ext>
            </a:extLst>
          </p:cNvPr>
          <p:cNvSpPr>
            <a:spLocks noGrp="1"/>
          </p:cNvSpPr>
          <p:nvPr>
            <p:ph type="dt" sz="half" idx="10"/>
          </p:nvPr>
        </p:nvSpPr>
        <p:spPr/>
        <p:txBody>
          <a:bodyPr/>
          <a:lstStyle/>
          <a:p>
            <a:fld id="{F0FD33BE-3836-4AB9-9E13-8076364AC5C4}" type="datetimeFigureOut">
              <a:rPr lang="en-US" smtClean="0"/>
              <a:t>7/21/2021</a:t>
            </a:fld>
            <a:endParaRPr lang="en-US"/>
          </a:p>
        </p:txBody>
      </p:sp>
      <p:sp>
        <p:nvSpPr>
          <p:cNvPr id="5" name="Footer Placeholder 4">
            <a:extLst>
              <a:ext uri="{FF2B5EF4-FFF2-40B4-BE49-F238E27FC236}">
                <a16:creationId xmlns:a16="http://schemas.microsoft.com/office/drawing/2014/main" id="{50591285-73DD-4B0A-A50F-B89BC9C2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88A5ED-1948-43A3-B6DF-CCDA3B3E42EF}"/>
              </a:ext>
            </a:extLst>
          </p:cNvPr>
          <p:cNvSpPr>
            <a:spLocks noGrp="1"/>
          </p:cNvSpPr>
          <p:nvPr>
            <p:ph type="sldNum" sz="quarter" idx="12"/>
          </p:nvPr>
        </p:nvSpPr>
        <p:spPr/>
        <p:txBody>
          <a:bodyPr/>
          <a:lstStyle/>
          <a:p>
            <a:fld id="{5D5C24A0-9047-4E10-B024-AF8509B36DDC}" type="slidenum">
              <a:rPr lang="en-US" smtClean="0"/>
              <a:t>‹#›</a:t>
            </a:fld>
            <a:endParaRPr lang="en-US"/>
          </a:p>
        </p:txBody>
      </p:sp>
    </p:spTree>
    <p:extLst>
      <p:ext uri="{BB962C8B-B14F-4D97-AF65-F5344CB8AC3E}">
        <p14:creationId xmlns:p14="http://schemas.microsoft.com/office/powerpoint/2010/main" val="2653252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2964-2910-4A4B-A40A-7AE2F2E3D4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F8DBA8-8524-4F09-ACA2-7D5D981F53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6772B-6AFB-4F43-BD52-9EFF9CE45C85}"/>
              </a:ext>
            </a:extLst>
          </p:cNvPr>
          <p:cNvSpPr>
            <a:spLocks noGrp="1"/>
          </p:cNvSpPr>
          <p:nvPr>
            <p:ph type="dt" sz="half" idx="10"/>
          </p:nvPr>
        </p:nvSpPr>
        <p:spPr/>
        <p:txBody>
          <a:bodyPr/>
          <a:lstStyle/>
          <a:p>
            <a:fld id="{F0FD33BE-3836-4AB9-9E13-8076364AC5C4}" type="datetimeFigureOut">
              <a:rPr lang="en-US" smtClean="0"/>
              <a:t>7/21/2021</a:t>
            </a:fld>
            <a:endParaRPr lang="en-US"/>
          </a:p>
        </p:txBody>
      </p:sp>
      <p:sp>
        <p:nvSpPr>
          <p:cNvPr id="5" name="Footer Placeholder 4">
            <a:extLst>
              <a:ext uri="{FF2B5EF4-FFF2-40B4-BE49-F238E27FC236}">
                <a16:creationId xmlns:a16="http://schemas.microsoft.com/office/drawing/2014/main" id="{123957C7-0B06-4AC5-8F90-1517C809F0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FADC95-A5EC-4C60-8EAE-7C40C4FFDC1E}"/>
              </a:ext>
            </a:extLst>
          </p:cNvPr>
          <p:cNvSpPr>
            <a:spLocks noGrp="1"/>
          </p:cNvSpPr>
          <p:nvPr>
            <p:ph type="sldNum" sz="quarter" idx="12"/>
          </p:nvPr>
        </p:nvSpPr>
        <p:spPr/>
        <p:txBody>
          <a:bodyPr/>
          <a:lstStyle/>
          <a:p>
            <a:fld id="{5D5C24A0-9047-4E10-B024-AF8509B36DDC}" type="slidenum">
              <a:rPr lang="en-US" smtClean="0"/>
              <a:t>‹#›</a:t>
            </a:fld>
            <a:endParaRPr lang="en-US"/>
          </a:p>
        </p:txBody>
      </p:sp>
    </p:spTree>
    <p:extLst>
      <p:ext uri="{BB962C8B-B14F-4D97-AF65-F5344CB8AC3E}">
        <p14:creationId xmlns:p14="http://schemas.microsoft.com/office/powerpoint/2010/main" val="2857578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E0BBA-7CA7-43B5-A374-AB964BBF38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6CA0BE-6BD1-42C7-B41E-E5E7673622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97BD50-6095-45DB-932A-006D98DDB9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9FAEED-EE79-4E76-97CC-D06655E3533B}"/>
              </a:ext>
            </a:extLst>
          </p:cNvPr>
          <p:cNvSpPr>
            <a:spLocks noGrp="1"/>
          </p:cNvSpPr>
          <p:nvPr>
            <p:ph type="dt" sz="half" idx="10"/>
          </p:nvPr>
        </p:nvSpPr>
        <p:spPr/>
        <p:txBody>
          <a:bodyPr/>
          <a:lstStyle/>
          <a:p>
            <a:fld id="{F0FD33BE-3836-4AB9-9E13-8076364AC5C4}" type="datetimeFigureOut">
              <a:rPr lang="en-US" smtClean="0"/>
              <a:t>7/21/2021</a:t>
            </a:fld>
            <a:endParaRPr lang="en-US"/>
          </a:p>
        </p:txBody>
      </p:sp>
      <p:sp>
        <p:nvSpPr>
          <p:cNvPr id="6" name="Footer Placeholder 5">
            <a:extLst>
              <a:ext uri="{FF2B5EF4-FFF2-40B4-BE49-F238E27FC236}">
                <a16:creationId xmlns:a16="http://schemas.microsoft.com/office/drawing/2014/main" id="{628EC230-7DDC-4DBD-A9B4-D624AB49CE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E6A495-6FB3-4CA1-9306-5BEAA13B5750}"/>
              </a:ext>
            </a:extLst>
          </p:cNvPr>
          <p:cNvSpPr>
            <a:spLocks noGrp="1"/>
          </p:cNvSpPr>
          <p:nvPr>
            <p:ph type="sldNum" sz="quarter" idx="12"/>
          </p:nvPr>
        </p:nvSpPr>
        <p:spPr/>
        <p:txBody>
          <a:bodyPr/>
          <a:lstStyle/>
          <a:p>
            <a:fld id="{5D5C24A0-9047-4E10-B024-AF8509B36DDC}" type="slidenum">
              <a:rPr lang="en-US" smtClean="0"/>
              <a:t>‹#›</a:t>
            </a:fld>
            <a:endParaRPr lang="en-US"/>
          </a:p>
        </p:txBody>
      </p:sp>
    </p:spTree>
    <p:extLst>
      <p:ext uri="{BB962C8B-B14F-4D97-AF65-F5344CB8AC3E}">
        <p14:creationId xmlns:p14="http://schemas.microsoft.com/office/powerpoint/2010/main" val="283849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03E82-CF2B-40FA-99D8-106A980F69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6D7205-6EEC-4F24-8F84-AFA1E044B5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F228C5-78C2-4EB9-81B8-295BBB3F4E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1281FD-CDD5-4A52-A016-9B75B78DF8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0F5DC4-0704-45DA-B740-3C0D3AEC95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6AD0DB-155C-4919-B293-20F602F220D3}"/>
              </a:ext>
            </a:extLst>
          </p:cNvPr>
          <p:cNvSpPr>
            <a:spLocks noGrp="1"/>
          </p:cNvSpPr>
          <p:nvPr>
            <p:ph type="dt" sz="half" idx="10"/>
          </p:nvPr>
        </p:nvSpPr>
        <p:spPr/>
        <p:txBody>
          <a:bodyPr/>
          <a:lstStyle/>
          <a:p>
            <a:fld id="{F0FD33BE-3836-4AB9-9E13-8076364AC5C4}" type="datetimeFigureOut">
              <a:rPr lang="en-US" smtClean="0"/>
              <a:t>7/21/2021</a:t>
            </a:fld>
            <a:endParaRPr lang="en-US"/>
          </a:p>
        </p:txBody>
      </p:sp>
      <p:sp>
        <p:nvSpPr>
          <p:cNvPr id="8" name="Footer Placeholder 7">
            <a:extLst>
              <a:ext uri="{FF2B5EF4-FFF2-40B4-BE49-F238E27FC236}">
                <a16:creationId xmlns:a16="http://schemas.microsoft.com/office/drawing/2014/main" id="{45DCE3C9-50C3-4E61-82AB-3E220F3EF6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BF2386-9304-452F-9249-6E8C7DA3EDA5}"/>
              </a:ext>
            </a:extLst>
          </p:cNvPr>
          <p:cNvSpPr>
            <a:spLocks noGrp="1"/>
          </p:cNvSpPr>
          <p:nvPr>
            <p:ph type="sldNum" sz="quarter" idx="12"/>
          </p:nvPr>
        </p:nvSpPr>
        <p:spPr/>
        <p:txBody>
          <a:bodyPr/>
          <a:lstStyle/>
          <a:p>
            <a:fld id="{5D5C24A0-9047-4E10-B024-AF8509B36DDC}" type="slidenum">
              <a:rPr lang="en-US" smtClean="0"/>
              <a:t>‹#›</a:t>
            </a:fld>
            <a:endParaRPr lang="en-US"/>
          </a:p>
        </p:txBody>
      </p:sp>
    </p:spTree>
    <p:extLst>
      <p:ext uri="{BB962C8B-B14F-4D97-AF65-F5344CB8AC3E}">
        <p14:creationId xmlns:p14="http://schemas.microsoft.com/office/powerpoint/2010/main" val="3352993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EEFA-B38C-4B2A-8F9D-B2FC67AE52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7AD43C-1B6B-42A2-BF8C-7C8C8C990768}"/>
              </a:ext>
            </a:extLst>
          </p:cNvPr>
          <p:cNvSpPr>
            <a:spLocks noGrp="1"/>
          </p:cNvSpPr>
          <p:nvPr>
            <p:ph type="dt" sz="half" idx="10"/>
          </p:nvPr>
        </p:nvSpPr>
        <p:spPr/>
        <p:txBody>
          <a:bodyPr/>
          <a:lstStyle/>
          <a:p>
            <a:fld id="{F0FD33BE-3836-4AB9-9E13-8076364AC5C4}" type="datetimeFigureOut">
              <a:rPr lang="en-US" smtClean="0"/>
              <a:t>7/21/2021</a:t>
            </a:fld>
            <a:endParaRPr lang="en-US"/>
          </a:p>
        </p:txBody>
      </p:sp>
      <p:sp>
        <p:nvSpPr>
          <p:cNvPr id="4" name="Footer Placeholder 3">
            <a:extLst>
              <a:ext uri="{FF2B5EF4-FFF2-40B4-BE49-F238E27FC236}">
                <a16:creationId xmlns:a16="http://schemas.microsoft.com/office/drawing/2014/main" id="{ABBF4873-C7B8-40FC-8009-0E9725B9E4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F690DE-B141-45BE-BB49-0B0CC120292D}"/>
              </a:ext>
            </a:extLst>
          </p:cNvPr>
          <p:cNvSpPr>
            <a:spLocks noGrp="1"/>
          </p:cNvSpPr>
          <p:nvPr>
            <p:ph type="sldNum" sz="quarter" idx="12"/>
          </p:nvPr>
        </p:nvSpPr>
        <p:spPr/>
        <p:txBody>
          <a:bodyPr/>
          <a:lstStyle/>
          <a:p>
            <a:fld id="{5D5C24A0-9047-4E10-B024-AF8509B36DDC}" type="slidenum">
              <a:rPr lang="en-US" smtClean="0"/>
              <a:t>‹#›</a:t>
            </a:fld>
            <a:endParaRPr lang="en-US"/>
          </a:p>
        </p:txBody>
      </p:sp>
    </p:spTree>
    <p:extLst>
      <p:ext uri="{BB962C8B-B14F-4D97-AF65-F5344CB8AC3E}">
        <p14:creationId xmlns:p14="http://schemas.microsoft.com/office/powerpoint/2010/main" val="2508500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E54E6A-7B0A-4659-8606-3BDC906D7534}"/>
              </a:ext>
            </a:extLst>
          </p:cNvPr>
          <p:cNvSpPr>
            <a:spLocks noGrp="1"/>
          </p:cNvSpPr>
          <p:nvPr>
            <p:ph type="dt" sz="half" idx="10"/>
          </p:nvPr>
        </p:nvSpPr>
        <p:spPr/>
        <p:txBody>
          <a:bodyPr/>
          <a:lstStyle/>
          <a:p>
            <a:fld id="{F0FD33BE-3836-4AB9-9E13-8076364AC5C4}" type="datetimeFigureOut">
              <a:rPr lang="en-US" smtClean="0"/>
              <a:t>7/21/2021</a:t>
            </a:fld>
            <a:endParaRPr lang="en-US"/>
          </a:p>
        </p:txBody>
      </p:sp>
      <p:sp>
        <p:nvSpPr>
          <p:cNvPr id="3" name="Footer Placeholder 2">
            <a:extLst>
              <a:ext uri="{FF2B5EF4-FFF2-40B4-BE49-F238E27FC236}">
                <a16:creationId xmlns:a16="http://schemas.microsoft.com/office/drawing/2014/main" id="{60E788CC-3658-4B9E-8F2C-A7F6870E0D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BB3650-DD2A-44B6-AF7D-91CCECBAC18D}"/>
              </a:ext>
            </a:extLst>
          </p:cNvPr>
          <p:cNvSpPr>
            <a:spLocks noGrp="1"/>
          </p:cNvSpPr>
          <p:nvPr>
            <p:ph type="sldNum" sz="quarter" idx="12"/>
          </p:nvPr>
        </p:nvSpPr>
        <p:spPr/>
        <p:txBody>
          <a:bodyPr/>
          <a:lstStyle/>
          <a:p>
            <a:fld id="{5D5C24A0-9047-4E10-B024-AF8509B36DDC}" type="slidenum">
              <a:rPr lang="en-US" smtClean="0"/>
              <a:t>‹#›</a:t>
            </a:fld>
            <a:endParaRPr lang="en-US"/>
          </a:p>
        </p:txBody>
      </p:sp>
    </p:spTree>
    <p:extLst>
      <p:ext uri="{BB962C8B-B14F-4D97-AF65-F5344CB8AC3E}">
        <p14:creationId xmlns:p14="http://schemas.microsoft.com/office/powerpoint/2010/main" val="242798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F9011-8386-4064-80D5-93A9781815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1E31E7-E39F-4107-9E53-068E034C1E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448515-17CC-4F28-9489-D8EB059C2F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5CA94-881C-4733-B90C-36636E0055B4}"/>
              </a:ext>
            </a:extLst>
          </p:cNvPr>
          <p:cNvSpPr>
            <a:spLocks noGrp="1"/>
          </p:cNvSpPr>
          <p:nvPr>
            <p:ph type="dt" sz="half" idx="10"/>
          </p:nvPr>
        </p:nvSpPr>
        <p:spPr/>
        <p:txBody>
          <a:bodyPr/>
          <a:lstStyle/>
          <a:p>
            <a:fld id="{F0FD33BE-3836-4AB9-9E13-8076364AC5C4}" type="datetimeFigureOut">
              <a:rPr lang="en-US" smtClean="0"/>
              <a:t>7/21/2021</a:t>
            </a:fld>
            <a:endParaRPr lang="en-US"/>
          </a:p>
        </p:txBody>
      </p:sp>
      <p:sp>
        <p:nvSpPr>
          <p:cNvPr id="6" name="Footer Placeholder 5">
            <a:extLst>
              <a:ext uri="{FF2B5EF4-FFF2-40B4-BE49-F238E27FC236}">
                <a16:creationId xmlns:a16="http://schemas.microsoft.com/office/drawing/2014/main" id="{79308C82-C817-4C1E-9CD3-8E9B99B3B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8C2218-F317-47F3-B835-428915118DD3}"/>
              </a:ext>
            </a:extLst>
          </p:cNvPr>
          <p:cNvSpPr>
            <a:spLocks noGrp="1"/>
          </p:cNvSpPr>
          <p:nvPr>
            <p:ph type="sldNum" sz="quarter" idx="12"/>
          </p:nvPr>
        </p:nvSpPr>
        <p:spPr/>
        <p:txBody>
          <a:bodyPr/>
          <a:lstStyle/>
          <a:p>
            <a:fld id="{5D5C24A0-9047-4E10-B024-AF8509B36DDC}" type="slidenum">
              <a:rPr lang="en-US" smtClean="0"/>
              <a:t>‹#›</a:t>
            </a:fld>
            <a:endParaRPr lang="en-US"/>
          </a:p>
        </p:txBody>
      </p:sp>
    </p:spTree>
    <p:extLst>
      <p:ext uri="{BB962C8B-B14F-4D97-AF65-F5344CB8AC3E}">
        <p14:creationId xmlns:p14="http://schemas.microsoft.com/office/powerpoint/2010/main" val="1535234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11CC-0E5C-4F25-BAB2-FE0FF6857F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DECBE3-A787-4453-B566-6B807174B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AD88CB-382B-4775-8266-6ED1CCAF32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0CA3B6-DCC4-41A3-AC9A-8EDDE34169A7}"/>
              </a:ext>
            </a:extLst>
          </p:cNvPr>
          <p:cNvSpPr>
            <a:spLocks noGrp="1"/>
          </p:cNvSpPr>
          <p:nvPr>
            <p:ph type="dt" sz="half" idx="10"/>
          </p:nvPr>
        </p:nvSpPr>
        <p:spPr/>
        <p:txBody>
          <a:bodyPr/>
          <a:lstStyle/>
          <a:p>
            <a:fld id="{F0FD33BE-3836-4AB9-9E13-8076364AC5C4}" type="datetimeFigureOut">
              <a:rPr lang="en-US" smtClean="0"/>
              <a:t>7/21/2021</a:t>
            </a:fld>
            <a:endParaRPr lang="en-US"/>
          </a:p>
        </p:txBody>
      </p:sp>
      <p:sp>
        <p:nvSpPr>
          <p:cNvPr id="6" name="Footer Placeholder 5">
            <a:extLst>
              <a:ext uri="{FF2B5EF4-FFF2-40B4-BE49-F238E27FC236}">
                <a16:creationId xmlns:a16="http://schemas.microsoft.com/office/drawing/2014/main" id="{465D5978-BDD3-476E-8361-63B2C2E834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2131CA-5074-4B05-8CB1-87FFE91F33CF}"/>
              </a:ext>
            </a:extLst>
          </p:cNvPr>
          <p:cNvSpPr>
            <a:spLocks noGrp="1"/>
          </p:cNvSpPr>
          <p:nvPr>
            <p:ph type="sldNum" sz="quarter" idx="12"/>
          </p:nvPr>
        </p:nvSpPr>
        <p:spPr/>
        <p:txBody>
          <a:bodyPr/>
          <a:lstStyle/>
          <a:p>
            <a:fld id="{5D5C24A0-9047-4E10-B024-AF8509B36DDC}" type="slidenum">
              <a:rPr lang="en-US" smtClean="0"/>
              <a:t>‹#›</a:t>
            </a:fld>
            <a:endParaRPr lang="en-US"/>
          </a:p>
        </p:txBody>
      </p:sp>
    </p:spTree>
    <p:extLst>
      <p:ext uri="{BB962C8B-B14F-4D97-AF65-F5344CB8AC3E}">
        <p14:creationId xmlns:p14="http://schemas.microsoft.com/office/powerpoint/2010/main" val="1253333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800B33-DFD7-4763-98C7-B8381C4011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BA85EE-75C9-4040-AF95-F4EB71C243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13748B-1DFE-481B-ABE6-6CDED7226A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D33BE-3836-4AB9-9E13-8076364AC5C4}" type="datetimeFigureOut">
              <a:rPr lang="en-US" smtClean="0"/>
              <a:t>7/21/2021</a:t>
            </a:fld>
            <a:endParaRPr lang="en-US"/>
          </a:p>
        </p:txBody>
      </p:sp>
      <p:sp>
        <p:nvSpPr>
          <p:cNvPr id="5" name="Footer Placeholder 4">
            <a:extLst>
              <a:ext uri="{FF2B5EF4-FFF2-40B4-BE49-F238E27FC236}">
                <a16:creationId xmlns:a16="http://schemas.microsoft.com/office/drawing/2014/main" id="{0E99E038-2C81-47A1-B710-BDB3B88348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172AF2-2401-41E0-AE7C-9D029EC986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C24A0-9047-4E10-B024-AF8509B36DDC}" type="slidenum">
              <a:rPr lang="en-US" smtClean="0"/>
              <a:t>‹#›</a:t>
            </a:fld>
            <a:endParaRPr lang="en-US"/>
          </a:p>
        </p:txBody>
      </p:sp>
    </p:spTree>
    <p:extLst>
      <p:ext uri="{BB962C8B-B14F-4D97-AF65-F5344CB8AC3E}">
        <p14:creationId xmlns:p14="http://schemas.microsoft.com/office/powerpoint/2010/main" val="2020523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15.jpeg"/><Relationship Id="rId4" Type="http://schemas.openxmlformats.org/officeDocument/2006/relationships/image" Target="../media/image9.png"/><Relationship Id="rId9" Type="http://schemas.openxmlformats.org/officeDocument/2006/relationships/image" Target="../media/image14.jpe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8.svg"/><Relationship Id="rId7"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14.jpeg"/><Relationship Id="rId5" Type="http://schemas.openxmlformats.org/officeDocument/2006/relationships/image" Target="../media/image17.svg"/><Relationship Id="rId10" Type="http://schemas.openxmlformats.org/officeDocument/2006/relationships/image" Target="../media/image13.jpeg"/><Relationship Id="rId4" Type="http://schemas.openxmlformats.org/officeDocument/2006/relationships/image" Target="../media/image16.png"/><Relationship Id="rId9"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9DF5F-1397-4EFF-81EB-B91A78834019}"/>
              </a:ext>
            </a:extLst>
          </p:cNvPr>
          <p:cNvSpPr>
            <a:spLocks noGrp="1"/>
          </p:cNvSpPr>
          <p:nvPr>
            <p:ph type="ctrTitle"/>
          </p:nvPr>
        </p:nvSpPr>
        <p:spPr>
          <a:xfrm>
            <a:off x="605790" y="469741"/>
            <a:ext cx="10980420" cy="5918518"/>
          </a:xfrm>
        </p:spPr>
        <p:txBody>
          <a:bodyPr>
            <a:noAutofit/>
          </a:bodyPr>
          <a:lstStyle/>
          <a:p>
            <a:r>
              <a:rPr lang="en-US" sz="4000" b="0" i="0" dirty="0">
                <a:solidFill>
                  <a:srgbClr val="4A4A4A"/>
                </a:solidFill>
                <a:effectLst/>
                <a:latin typeface="BlinkMacSystemFont"/>
              </a:rPr>
              <a:t>Write detailed user stories for</a:t>
            </a:r>
            <a:br>
              <a:rPr lang="en-US" sz="4000" b="0" i="0" dirty="0">
                <a:solidFill>
                  <a:srgbClr val="4A4A4A"/>
                </a:solidFill>
                <a:effectLst/>
                <a:latin typeface="BlinkMacSystemFont"/>
              </a:rPr>
            </a:br>
            <a:r>
              <a:rPr lang="en-US" sz="4000" b="0" i="0" dirty="0">
                <a:solidFill>
                  <a:srgbClr val="4A4A4A"/>
                </a:solidFill>
                <a:effectLst/>
                <a:latin typeface="BlinkMacSystemFont"/>
              </a:rPr>
              <a:t> a.) a new dog to sign up for the app and </a:t>
            </a:r>
            <a:br>
              <a:rPr lang="en-US" sz="4000" b="0" i="0" dirty="0">
                <a:solidFill>
                  <a:srgbClr val="4A4A4A"/>
                </a:solidFill>
                <a:effectLst/>
                <a:latin typeface="BlinkMacSystemFont"/>
              </a:rPr>
            </a:br>
            <a:r>
              <a:rPr lang="en-US" sz="4000" b="0" i="0" dirty="0">
                <a:solidFill>
                  <a:srgbClr val="4A4A4A"/>
                </a:solidFill>
                <a:effectLst/>
                <a:latin typeface="BlinkMacSystemFont"/>
              </a:rPr>
              <a:t>b.) a dog to be able to become friends with another dog (for instance, a dog could make a friend request, and another dog could accept it, and so on)</a:t>
            </a:r>
            <a:br>
              <a:rPr lang="en-US" sz="4000" b="0" i="0" dirty="0">
                <a:solidFill>
                  <a:srgbClr val="4A4A4A"/>
                </a:solidFill>
                <a:effectLst/>
                <a:latin typeface="BlinkMacSystemFont"/>
              </a:rPr>
            </a:br>
            <a:r>
              <a:rPr lang="en-US" sz="4000" b="0" i="0" dirty="0">
                <a:solidFill>
                  <a:srgbClr val="4A4A4A"/>
                </a:solidFill>
                <a:effectLst/>
                <a:latin typeface="BlinkMacSystemFont"/>
              </a:rPr>
              <a:t>Think of at least one original story to add to the DogChat app.</a:t>
            </a:r>
            <a:br>
              <a:rPr lang="en-US" sz="4000" b="0" i="0" dirty="0">
                <a:solidFill>
                  <a:srgbClr val="4A4A4A"/>
                </a:solidFill>
                <a:effectLst/>
                <a:latin typeface="BlinkMacSystemFont"/>
              </a:rPr>
            </a:br>
            <a:r>
              <a:rPr lang="en-US" sz="4000" b="0" i="0" dirty="0">
                <a:solidFill>
                  <a:srgbClr val="4A4A4A"/>
                </a:solidFill>
                <a:effectLst/>
                <a:latin typeface="BlinkMacSystemFont"/>
              </a:rPr>
              <a:t>List any new views for DogChat that your new user stories require.</a:t>
            </a:r>
            <a:br>
              <a:rPr lang="en-US" sz="2400" b="0" i="0" dirty="0">
                <a:solidFill>
                  <a:srgbClr val="4A4A4A"/>
                </a:solidFill>
                <a:effectLst/>
                <a:latin typeface="BlinkMacSystemFont"/>
              </a:rPr>
            </a:br>
            <a:endParaRPr lang="en-US" sz="2400" dirty="0"/>
          </a:p>
        </p:txBody>
      </p:sp>
    </p:spTree>
    <p:extLst>
      <p:ext uri="{BB962C8B-B14F-4D97-AF65-F5344CB8AC3E}">
        <p14:creationId xmlns:p14="http://schemas.microsoft.com/office/powerpoint/2010/main" val="2255265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AEA2A4-1E41-4DED-A52E-4AB4C3250660}"/>
              </a:ext>
            </a:extLst>
          </p:cNvPr>
          <p:cNvSpPr>
            <a:spLocks noGrp="1"/>
          </p:cNvSpPr>
          <p:nvPr>
            <p:ph idx="1"/>
          </p:nvPr>
        </p:nvSpPr>
        <p:spPr>
          <a:xfrm>
            <a:off x="838200" y="525780"/>
            <a:ext cx="10515600" cy="5651183"/>
          </a:xfrm>
        </p:spPr>
        <p:txBody>
          <a:bodyPr>
            <a:normAutofit/>
          </a:bodyPr>
          <a:lstStyle/>
          <a:p>
            <a:pPr marL="0" indent="0">
              <a:buNone/>
            </a:pPr>
            <a:r>
              <a:rPr lang="en-US" sz="3200" dirty="0"/>
              <a:t>Story 1: A new dog to sign up for the app</a:t>
            </a:r>
          </a:p>
          <a:p>
            <a:pPr marL="0" indent="0">
              <a:buNone/>
            </a:pPr>
            <a:endParaRPr lang="en-US" sz="2400" dirty="0"/>
          </a:p>
          <a:p>
            <a:pPr marL="457200" indent="-457200">
              <a:lnSpc>
                <a:spcPct val="200000"/>
              </a:lnSpc>
              <a:buAutoNum type="arabicPeriod"/>
            </a:pPr>
            <a:r>
              <a:rPr lang="en-US" sz="2400" dirty="0"/>
              <a:t>User can </a:t>
            </a:r>
            <a:r>
              <a:rPr lang="en-US" sz="2400" u="sng" dirty="0"/>
              <a:t>sign up </a:t>
            </a:r>
            <a:r>
              <a:rPr lang="en-US" sz="2400" dirty="0"/>
              <a:t>for a new profile </a:t>
            </a:r>
          </a:p>
          <a:p>
            <a:pPr marL="457200" indent="-457200">
              <a:lnSpc>
                <a:spcPct val="200000"/>
              </a:lnSpc>
              <a:buAutoNum type="arabicPeriod"/>
            </a:pPr>
            <a:r>
              <a:rPr lang="en-US" sz="2400" dirty="0"/>
              <a:t>Option to </a:t>
            </a:r>
            <a:r>
              <a:rPr lang="en-US" sz="2400" u="sng" dirty="0"/>
              <a:t>input</a:t>
            </a:r>
            <a:r>
              <a:rPr lang="en-US" sz="2400" dirty="0"/>
              <a:t> name and upload a profile picture</a:t>
            </a:r>
            <a:endParaRPr lang="en-US" sz="2400" u="sng" dirty="0"/>
          </a:p>
          <a:p>
            <a:pPr marL="457200" indent="-457200">
              <a:lnSpc>
                <a:spcPct val="200000"/>
              </a:lnSpc>
              <a:buAutoNum type="arabicPeriod"/>
            </a:pPr>
            <a:r>
              <a:rPr lang="en-US" sz="2400" dirty="0"/>
              <a:t>User can</a:t>
            </a:r>
            <a:r>
              <a:rPr lang="en-US" sz="2400" u="sng" dirty="0"/>
              <a:t> input </a:t>
            </a:r>
            <a:r>
              <a:rPr lang="en-US" sz="2400" dirty="0"/>
              <a:t>interests, birthday, and other relevant information</a:t>
            </a:r>
          </a:p>
          <a:p>
            <a:pPr marL="457200" indent="-457200">
              <a:lnSpc>
                <a:spcPct val="200000"/>
              </a:lnSpc>
              <a:buAutoNum type="arabicPeriod"/>
            </a:pPr>
            <a:r>
              <a:rPr lang="en-US" sz="2400" dirty="0"/>
              <a:t>User can </a:t>
            </a:r>
            <a:r>
              <a:rPr lang="en-US" sz="2400" u="sng" dirty="0"/>
              <a:t>confirm </a:t>
            </a:r>
            <a:r>
              <a:rPr lang="en-US" sz="2400" dirty="0"/>
              <a:t>information and create profile </a:t>
            </a:r>
          </a:p>
        </p:txBody>
      </p:sp>
    </p:spTree>
    <p:extLst>
      <p:ext uri="{BB962C8B-B14F-4D97-AF65-F5344CB8AC3E}">
        <p14:creationId xmlns:p14="http://schemas.microsoft.com/office/powerpoint/2010/main" val="1896468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AEA2A4-1E41-4DED-A52E-4AB4C3250660}"/>
              </a:ext>
            </a:extLst>
          </p:cNvPr>
          <p:cNvSpPr>
            <a:spLocks noGrp="1"/>
          </p:cNvSpPr>
          <p:nvPr>
            <p:ph idx="1"/>
          </p:nvPr>
        </p:nvSpPr>
        <p:spPr>
          <a:xfrm>
            <a:off x="838200" y="603408"/>
            <a:ext cx="10515600" cy="5651183"/>
          </a:xfrm>
        </p:spPr>
        <p:txBody>
          <a:bodyPr>
            <a:normAutofit lnSpcReduction="10000"/>
          </a:bodyPr>
          <a:lstStyle/>
          <a:p>
            <a:pPr marL="0" indent="0">
              <a:buNone/>
            </a:pPr>
            <a:r>
              <a:rPr lang="en-US" sz="3200" dirty="0"/>
              <a:t>Story 2: A dog to be able to become friends with another dog </a:t>
            </a:r>
          </a:p>
          <a:p>
            <a:pPr marL="0" indent="0">
              <a:buNone/>
            </a:pPr>
            <a:endParaRPr lang="en-US" sz="3200" dirty="0"/>
          </a:p>
          <a:p>
            <a:pPr marL="457200" indent="-457200">
              <a:lnSpc>
                <a:spcPct val="200000"/>
              </a:lnSpc>
              <a:buAutoNum type="arabicPeriod"/>
            </a:pPr>
            <a:r>
              <a:rPr lang="en-US" sz="2400" u="sng" dirty="0"/>
              <a:t>Search bar </a:t>
            </a:r>
            <a:r>
              <a:rPr lang="en-US" sz="2400" dirty="0"/>
              <a:t>at the top of the page where a user can search the names of other users on the app </a:t>
            </a:r>
          </a:p>
          <a:p>
            <a:pPr marL="457200" indent="-457200">
              <a:lnSpc>
                <a:spcPct val="200000"/>
              </a:lnSpc>
              <a:buAutoNum type="arabicPeriod"/>
            </a:pPr>
            <a:r>
              <a:rPr lang="en-US" sz="2400" dirty="0"/>
              <a:t>User can click </a:t>
            </a:r>
            <a:r>
              <a:rPr lang="en-US" sz="2400" u="sng" dirty="0"/>
              <a:t>request button </a:t>
            </a:r>
            <a:r>
              <a:rPr lang="en-US" sz="2400" dirty="0"/>
              <a:t>request to become friends with another dog on the other dog’s profile</a:t>
            </a:r>
          </a:p>
          <a:p>
            <a:pPr marL="457200" indent="-457200">
              <a:lnSpc>
                <a:spcPct val="200000"/>
              </a:lnSpc>
              <a:buAutoNum type="arabicPeriod"/>
            </a:pPr>
            <a:r>
              <a:rPr lang="en-US" sz="2400" dirty="0"/>
              <a:t>Other dog has a </a:t>
            </a:r>
            <a:r>
              <a:rPr lang="en-US" sz="2400" u="sng" dirty="0"/>
              <a:t>friend requests page </a:t>
            </a:r>
            <a:r>
              <a:rPr lang="en-US" sz="2400" dirty="0"/>
              <a:t>where they have the option to accept or deny friend requests </a:t>
            </a:r>
          </a:p>
          <a:p>
            <a:pPr marL="457200" indent="-457200">
              <a:buAutoNum type="arabicPeriod"/>
            </a:pPr>
            <a:endParaRPr lang="en-US" sz="2000" dirty="0"/>
          </a:p>
        </p:txBody>
      </p:sp>
    </p:spTree>
    <p:extLst>
      <p:ext uri="{BB962C8B-B14F-4D97-AF65-F5344CB8AC3E}">
        <p14:creationId xmlns:p14="http://schemas.microsoft.com/office/powerpoint/2010/main" val="692307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AEA2A4-1E41-4DED-A52E-4AB4C3250660}"/>
              </a:ext>
            </a:extLst>
          </p:cNvPr>
          <p:cNvSpPr>
            <a:spLocks noGrp="1"/>
          </p:cNvSpPr>
          <p:nvPr>
            <p:ph idx="1"/>
          </p:nvPr>
        </p:nvSpPr>
        <p:spPr>
          <a:xfrm>
            <a:off x="838200" y="525780"/>
            <a:ext cx="10515600" cy="5651183"/>
          </a:xfrm>
        </p:spPr>
        <p:txBody>
          <a:bodyPr>
            <a:normAutofit/>
          </a:bodyPr>
          <a:lstStyle/>
          <a:p>
            <a:pPr marL="0" indent="0">
              <a:buNone/>
            </a:pPr>
            <a:r>
              <a:rPr lang="en-US" sz="3200" dirty="0"/>
              <a:t>Story 3: A dog can choose if they want their post to be visible to the public or to friends only </a:t>
            </a:r>
          </a:p>
          <a:p>
            <a:pPr marL="0" indent="0">
              <a:buNone/>
            </a:pPr>
            <a:endParaRPr lang="en-US" sz="3200" dirty="0"/>
          </a:p>
          <a:p>
            <a:pPr marL="457200" indent="-457200">
              <a:lnSpc>
                <a:spcPct val="200000"/>
              </a:lnSpc>
              <a:buAutoNum type="arabicPeriod"/>
            </a:pPr>
            <a:r>
              <a:rPr lang="en-US" sz="2400" dirty="0"/>
              <a:t>When making a post, there is a </a:t>
            </a:r>
            <a:r>
              <a:rPr lang="en-US" sz="2400" u="sng" dirty="0"/>
              <a:t>dropdown</a:t>
            </a:r>
            <a:r>
              <a:rPr lang="en-US" sz="2400" dirty="0"/>
              <a:t> where a user can toggle their privacy settings </a:t>
            </a:r>
            <a:endParaRPr lang="en-US" sz="3200" dirty="0"/>
          </a:p>
          <a:p>
            <a:pPr marL="457200" indent="-457200">
              <a:lnSpc>
                <a:spcPct val="200000"/>
              </a:lnSpc>
              <a:buAutoNum type="arabicPeriod"/>
            </a:pPr>
            <a:r>
              <a:rPr lang="en-US" sz="2400" dirty="0"/>
              <a:t>Option to </a:t>
            </a:r>
            <a:r>
              <a:rPr lang="en-US" sz="2400" u="sng" dirty="0"/>
              <a:t>update</a:t>
            </a:r>
            <a:r>
              <a:rPr lang="en-US" sz="2400" dirty="0"/>
              <a:t> the privacy settings of past posts. </a:t>
            </a:r>
          </a:p>
        </p:txBody>
      </p:sp>
    </p:spTree>
    <p:extLst>
      <p:ext uri="{BB962C8B-B14F-4D97-AF65-F5344CB8AC3E}">
        <p14:creationId xmlns:p14="http://schemas.microsoft.com/office/powerpoint/2010/main" val="437674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AEA2A4-1E41-4DED-A52E-4AB4C3250660}"/>
              </a:ext>
            </a:extLst>
          </p:cNvPr>
          <p:cNvSpPr>
            <a:spLocks noGrp="1"/>
          </p:cNvSpPr>
          <p:nvPr>
            <p:ph idx="1"/>
          </p:nvPr>
        </p:nvSpPr>
        <p:spPr>
          <a:xfrm>
            <a:off x="838200" y="525780"/>
            <a:ext cx="10515600" cy="5651183"/>
          </a:xfrm>
        </p:spPr>
        <p:txBody>
          <a:bodyPr>
            <a:normAutofit/>
          </a:bodyPr>
          <a:lstStyle/>
          <a:p>
            <a:pPr marL="0" indent="0">
              <a:buNone/>
            </a:pPr>
            <a:r>
              <a:rPr lang="en-US" sz="3200" dirty="0"/>
              <a:t>Views:</a:t>
            </a:r>
          </a:p>
          <a:p>
            <a:pPr marL="0" indent="0">
              <a:buNone/>
            </a:pPr>
            <a:endParaRPr lang="en-US" sz="3200" dirty="0"/>
          </a:p>
          <a:p>
            <a:pPr marL="457200" indent="-457200">
              <a:buAutoNum type="arabicPeriod"/>
            </a:pPr>
            <a:r>
              <a:rPr lang="en-US" sz="2400" dirty="0"/>
              <a:t>Sign up page </a:t>
            </a:r>
          </a:p>
          <a:p>
            <a:pPr marL="457200" indent="-457200">
              <a:buAutoNum type="arabicPeriod"/>
            </a:pPr>
            <a:r>
              <a:rPr lang="en-US" sz="2400" dirty="0"/>
              <a:t>Friend request page </a:t>
            </a:r>
          </a:p>
          <a:p>
            <a:pPr marL="457200" indent="-457200">
              <a:buAutoNum type="arabicPeriod"/>
            </a:pPr>
            <a:r>
              <a:rPr lang="en-US" sz="2400" dirty="0"/>
              <a:t>Post page </a:t>
            </a:r>
          </a:p>
          <a:p>
            <a:pPr marL="457200" indent="-457200">
              <a:buAutoNum type="arabicPeriod"/>
            </a:pPr>
            <a:endParaRPr lang="en-US" sz="2400" dirty="0"/>
          </a:p>
        </p:txBody>
      </p:sp>
    </p:spTree>
    <p:extLst>
      <p:ext uri="{BB962C8B-B14F-4D97-AF65-F5344CB8AC3E}">
        <p14:creationId xmlns:p14="http://schemas.microsoft.com/office/powerpoint/2010/main" val="2636981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01A3F2-6C1C-4371-89C6-0F39DC6D3C79}"/>
              </a:ext>
            </a:extLst>
          </p:cNvPr>
          <p:cNvSpPr/>
          <p:nvPr/>
        </p:nvSpPr>
        <p:spPr>
          <a:xfrm>
            <a:off x="4777931" y="5102207"/>
            <a:ext cx="3819969" cy="305053"/>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35503E8-884D-4007-A160-A1E0DF1B074C}"/>
              </a:ext>
            </a:extLst>
          </p:cNvPr>
          <p:cNvSpPr/>
          <p:nvPr/>
        </p:nvSpPr>
        <p:spPr>
          <a:xfrm>
            <a:off x="4777931" y="4742658"/>
            <a:ext cx="3819969" cy="305053"/>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F11FFB5-8B08-491F-9589-C32E4A757A4C}"/>
              </a:ext>
            </a:extLst>
          </p:cNvPr>
          <p:cNvSpPr/>
          <p:nvPr/>
        </p:nvSpPr>
        <p:spPr>
          <a:xfrm>
            <a:off x="4777931" y="4383109"/>
            <a:ext cx="3819969" cy="305053"/>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43FED9-A8C4-4CE9-9557-4EECC1C1363D}"/>
              </a:ext>
            </a:extLst>
          </p:cNvPr>
          <p:cNvSpPr/>
          <p:nvPr/>
        </p:nvSpPr>
        <p:spPr>
          <a:xfrm>
            <a:off x="4777931" y="4023560"/>
            <a:ext cx="3819969" cy="305053"/>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6EE1CAB-BAE2-4281-B55E-49B76EB52FE9}"/>
              </a:ext>
            </a:extLst>
          </p:cNvPr>
          <p:cNvSpPr/>
          <p:nvPr/>
        </p:nvSpPr>
        <p:spPr>
          <a:xfrm>
            <a:off x="4777931" y="3665965"/>
            <a:ext cx="3819969" cy="305053"/>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754B47F-DD33-4E8B-B7B8-54FA75A040BB}"/>
              </a:ext>
            </a:extLst>
          </p:cNvPr>
          <p:cNvSpPr/>
          <p:nvPr/>
        </p:nvSpPr>
        <p:spPr>
          <a:xfrm>
            <a:off x="0" y="0"/>
            <a:ext cx="12192000" cy="5842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E65A47E-E4B4-44B6-831D-C720170435BD}"/>
              </a:ext>
            </a:extLst>
          </p:cNvPr>
          <p:cNvSpPr txBox="1"/>
          <p:nvPr/>
        </p:nvSpPr>
        <p:spPr>
          <a:xfrm>
            <a:off x="190500" y="30490"/>
            <a:ext cx="1917700" cy="523220"/>
          </a:xfrm>
          <a:prstGeom prst="rect">
            <a:avLst/>
          </a:prstGeom>
          <a:noFill/>
        </p:spPr>
        <p:txBody>
          <a:bodyPr wrap="square" rtlCol="0">
            <a:spAutoFit/>
          </a:bodyPr>
          <a:lstStyle/>
          <a:p>
            <a:r>
              <a:rPr lang="en-US" sz="2800" b="1" dirty="0">
                <a:solidFill>
                  <a:schemeClr val="accent5">
                    <a:lumMod val="75000"/>
                  </a:schemeClr>
                </a:solidFill>
              </a:rPr>
              <a:t>DogChat</a:t>
            </a:r>
            <a:r>
              <a:rPr lang="en-US" sz="2000" dirty="0"/>
              <a:t> </a:t>
            </a:r>
          </a:p>
        </p:txBody>
      </p:sp>
      <p:sp>
        <p:nvSpPr>
          <p:cNvPr id="4" name="Rectangle: Rounded Corners 3">
            <a:extLst>
              <a:ext uri="{FF2B5EF4-FFF2-40B4-BE49-F238E27FC236}">
                <a16:creationId xmlns:a16="http://schemas.microsoft.com/office/drawing/2014/main" id="{6A13987F-8FC2-42EA-92D5-4E2D095B0EDE}"/>
              </a:ext>
            </a:extLst>
          </p:cNvPr>
          <p:cNvSpPr/>
          <p:nvPr/>
        </p:nvSpPr>
        <p:spPr>
          <a:xfrm>
            <a:off x="10928350" y="106690"/>
            <a:ext cx="1092200" cy="401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 </a:t>
            </a:r>
          </a:p>
        </p:txBody>
      </p:sp>
      <p:sp>
        <p:nvSpPr>
          <p:cNvPr id="5" name="Rectangle: Rounded Corners 4">
            <a:extLst>
              <a:ext uri="{FF2B5EF4-FFF2-40B4-BE49-F238E27FC236}">
                <a16:creationId xmlns:a16="http://schemas.microsoft.com/office/drawing/2014/main" id="{BFFFE260-F00E-4D56-8BAB-A615862BF0FD}"/>
              </a:ext>
            </a:extLst>
          </p:cNvPr>
          <p:cNvSpPr/>
          <p:nvPr/>
        </p:nvSpPr>
        <p:spPr>
          <a:xfrm>
            <a:off x="9683750" y="106690"/>
            <a:ext cx="1092200" cy="401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 Up </a:t>
            </a:r>
          </a:p>
        </p:txBody>
      </p:sp>
      <p:sp>
        <p:nvSpPr>
          <p:cNvPr id="6" name="Content Placeholder 2">
            <a:extLst>
              <a:ext uri="{FF2B5EF4-FFF2-40B4-BE49-F238E27FC236}">
                <a16:creationId xmlns:a16="http://schemas.microsoft.com/office/drawing/2014/main" id="{A21B7A7D-1758-48E0-8075-7E7C948CA3D8}"/>
              </a:ext>
            </a:extLst>
          </p:cNvPr>
          <p:cNvSpPr txBox="1">
            <a:spLocks/>
          </p:cNvSpPr>
          <p:nvPr/>
        </p:nvSpPr>
        <p:spPr>
          <a:xfrm>
            <a:off x="0" y="690890"/>
            <a:ext cx="12020550" cy="59385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dirty="0"/>
              <a:t>Sign Up </a:t>
            </a:r>
          </a:p>
          <a:p>
            <a:pPr marL="0" indent="0">
              <a:buFont typeface="Arial" panose="020B0604020202020204" pitchFamily="34" charset="0"/>
              <a:buNone/>
            </a:pPr>
            <a:r>
              <a:rPr lang="en-US" sz="2000" dirty="0"/>
              <a:t>   		            Upload a profile photo: 		       Upload a cover photo: </a:t>
            </a:r>
            <a:endParaRPr lang="en-US" sz="4000" dirty="0"/>
          </a:p>
          <a:p>
            <a:pPr marL="0" indent="0">
              <a:buFont typeface="Arial" panose="020B0604020202020204" pitchFamily="34" charset="0"/>
              <a:buNone/>
            </a:pPr>
            <a:endParaRPr lang="en-US" sz="3200" dirty="0"/>
          </a:p>
          <a:p>
            <a:pPr marL="0" indent="0" algn="ctr">
              <a:buFont typeface="Arial" panose="020B0604020202020204" pitchFamily="34" charset="0"/>
              <a:buNone/>
            </a:pPr>
            <a:endParaRPr lang="en-US" sz="3200" dirty="0"/>
          </a:p>
        </p:txBody>
      </p:sp>
      <p:sp>
        <p:nvSpPr>
          <p:cNvPr id="7" name="Rectangle 6">
            <a:extLst>
              <a:ext uri="{FF2B5EF4-FFF2-40B4-BE49-F238E27FC236}">
                <a16:creationId xmlns:a16="http://schemas.microsoft.com/office/drawing/2014/main" id="{080CC807-1795-4EFD-BB9C-6B4A4D1C4407}"/>
              </a:ext>
            </a:extLst>
          </p:cNvPr>
          <p:cNvSpPr/>
          <p:nvPr/>
        </p:nvSpPr>
        <p:spPr>
          <a:xfrm>
            <a:off x="2600545" y="1676447"/>
            <a:ext cx="2451100" cy="16383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Graphic 8" descr="Image outline">
            <a:extLst>
              <a:ext uri="{FF2B5EF4-FFF2-40B4-BE49-F238E27FC236}">
                <a16:creationId xmlns:a16="http://schemas.microsoft.com/office/drawing/2014/main" id="{18D7C6C5-AD8F-423D-A863-A7A37B7670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8895" y="2038397"/>
            <a:ext cx="914400" cy="914400"/>
          </a:xfrm>
          <a:prstGeom prst="rect">
            <a:avLst/>
          </a:prstGeom>
        </p:spPr>
      </p:pic>
      <p:sp>
        <p:nvSpPr>
          <p:cNvPr id="10" name="Rectangle: Rounded Corners 9">
            <a:extLst>
              <a:ext uri="{FF2B5EF4-FFF2-40B4-BE49-F238E27FC236}">
                <a16:creationId xmlns:a16="http://schemas.microsoft.com/office/drawing/2014/main" id="{9B7EB6EF-0827-4DBF-B819-1506E1431520}"/>
              </a:ext>
            </a:extLst>
          </p:cNvPr>
          <p:cNvSpPr/>
          <p:nvPr/>
        </p:nvSpPr>
        <p:spPr>
          <a:xfrm>
            <a:off x="5011882" y="5741007"/>
            <a:ext cx="1996786" cy="5909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 Up </a:t>
            </a:r>
          </a:p>
        </p:txBody>
      </p:sp>
      <p:sp>
        <p:nvSpPr>
          <p:cNvPr id="11" name="Content Placeholder 2">
            <a:extLst>
              <a:ext uri="{FF2B5EF4-FFF2-40B4-BE49-F238E27FC236}">
                <a16:creationId xmlns:a16="http://schemas.microsoft.com/office/drawing/2014/main" id="{984D5B9A-4C72-45D4-A932-A505FAAB7187}"/>
              </a:ext>
            </a:extLst>
          </p:cNvPr>
          <p:cNvSpPr txBox="1">
            <a:spLocks/>
          </p:cNvSpPr>
          <p:nvPr/>
        </p:nvSpPr>
        <p:spPr>
          <a:xfrm>
            <a:off x="3630407" y="3660118"/>
            <a:ext cx="4931185" cy="2069961"/>
          </a:xfrm>
          <a:prstGeom prst="rect">
            <a:avLst/>
          </a:prstGeom>
        </p:spPr>
        <p:txBody>
          <a:bodyPr>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400" dirty="0"/>
              <a:t>Name:      Teddy </a:t>
            </a:r>
          </a:p>
          <a:p>
            <a:pPr marL="0" indent="0">
              <a:buFont typeface="Arial" panose="020B0604020202020204" pitchFamily="34" charset="0"/>
              <a:buNone/>
            </a:pPr>
            <a:r>
              <a:rPr lang="en-US" sz="4400" dirty="0"/>
              <a:t>Birthday:  03/03/2019</a:t>
            </a:r>
          </a:p>
          <a:p>
            <a:pPr marL="0" indent="0">
              <a:buFont typeface="Arial" panose="020B0604020202020204" pitchFamily="34" charset="0"/>
              <a:buNone/>
            </a:pPr>
            <a:r>
              <a:rPr lang="en-US" sz="4400" dirty="0"/>
              <a:t>Location:  Brooklyn, NY</a:t>
            </a:r>
          </a:p>
          <a:p>
            <a:pPr marL="0" indent="0">
              <a:buFont typeface="Arial" panose="020B0604020202020204" pitchFamily="34" charset="0"/>
              <a:buNone/>
            </a:pPr>
            <a:r>
              <a:rPr lang="en-US" sz="4400" dirty="0"/>
              <a:t>Interests:  Playing fetch, getting belly rubs </a:t>
            </a:r>
            <a:endParaRPr lang="en-US" sz="4400" dirty="0">
              <a:solidFill>
                <a:schemeClr val="bg2">
                  <a:lumMod val="75000"/>
                </a:schemeClr>
              </a:solidFill>
            </a:endParaRPr>
          </a:p>
          <a:p>
            <a:pPr marL="0" indent="0">
              <a:buFont typeface="Arial" panose="020B0604020202020204" pitchFamily="34" charset="0"/>
              <a:buNone/>
            </a:pPr>
            <a:r>
              <a:rPr lang="en-US" sz="4400" dirty="0"/>
              <a:t>Breed:       Yorkshire Terrier </a:t>
            </a:r>
            <a:endParaRPr lang="en-US" sz="5800" dirty="0"/>
          </a:p>
          <a:p>
            <a:pPr marL="0" indent="0">
              <a:buFont typeface="Arial" panose="020B0604020202020204" pitchFamily="34" charset="0"/>
              <a:buNone/>
            </a:pPr>
            <a:endParaRPr lang="en-US" sz="3200" dirty="0"/>
          </a:p>
        </p:txBody>
      </p:sp>
      <p:sp>
        <p:nvSpPr>
          <p:cNvPr id="12" name="Rectangle 11">
            <a:extLst>
              <a:ext uri="{FF2B5EF4-FFF2-40B4-BE49-F238E27FC236}">
                <a16:creationId xmlns:a16="http://schemas.microsoft.com/office/drawing/2014/main" id="{A93C2B46-396C-4BBC-9B3A-3F082D8471D6}"/>
              </a:ext>
            </a:extLst>
          </p:cNvPr>
          <p:cNvSpPr/>
          <p:nvPr/>
        </p:nvSpPr>
        <p:spPr>
          <a:xfrm>
            <a:off x="6915150" y="1688213"/>
            <a:ext cx="2451100" cy="16383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3" name="Graphic 12" descr="Image outline">
            <a:extLst>
              <a:ext uri="{FF2B5EF4-FFF2-40B4-BE49-F238E27FC236}">
                <a16:creationId xmlns:a16="http://schemas.microsoft.com/office/drawing/2014/main" id="{5A1BA6F7-787A-441E-863D-809CB370FF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83500" y="2038397"/>
            <a:ext cx="914400" cy="914400"/>
          </a:xfrm>
          <a:prstGeom prst="rect">
            <a:avLst/>
          </a:prstGeom>
        </p:spPr>
      </p:pic>
    </p:spTree>
    <p:extLst>
      <p:ext uri="{BB962C8B-B14F-4D97-AF65-F5344CB8AC3E}">
        <p14:creationId xmlns:p14="http://schemas.microsoft.com/office/powerpoint/2010/main" val="863995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54B47F-DD33-4E8B-B7B8-54FA75A040BB}"/>
              </a:ext>
            </a:extLst>
          </p:cNvPr>
          <p:cNvSpPr/>
          <p:nvPr/>
        </p:nvSpPr>
        <p:spPr>
          <a:xfrm>
            <a:off x="0" y="0"/>
            <a:ext cx="12192000" cy="5842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E65A47E-E4B4-44B6-831D-C720170435BD}"/>
              </a:ext>
            </a:extLst>
          </p:cNvPr>
          <p:cNvSpPr txBox="1"/>
          <p:nvPr/>
        </p:nvSpPr>
        <p:spPr>
          <a:xfrm>
            <a:off x="190500" y="30490"/>
            <a:ext cx="1917700" cy="523220"/>
          </a:xfrm>
          <a:prstGeom prst="rect">
            <a:avLst/>
          </a:prstGeom>
          <a:noFill/>
        </p:spPr>
        <p:txBody>
          <a:bodyPr wrap="square" rtlCol="0">
            <a:spAutoFit/>
          </a:bodyPr>
          <a:lstStyle/>
          <a:p>
            <a:r>
              <a:rPr lang="en-US" sz="2800" b="1" dirty="0">
                <a:solidFill>
                  <a:schemeClr val="accent5">
                    <a:lumMod val="75000"/>
                  </a:schemeClr>
                </a:solidFill>
              </a:rPr>
              <a:t>DogChat</a:t>
            </a:r>
            <a:r>
              <a:rPr lang="en-US" sz="2000" dirty="0"/>
              <a:t> </a:t>
            </a:r>
          </a:p>
        </p:txBody>
      </p:sp>
      <p:sp>
        <p:nvSpPr>
          <p:cNvPr id="4" name="Rectangle: Rounded Corners 3">
            <a:extLst>
              <a:ext uri="{FF2B5EF4-FFF2-40B4-BE49-F238E27FC236}">
                <a16:creationId xmlns:a16="http://schemas.microsoft.com/office/drawing/2014/main" id="{6A13987F-8FC2-42EA-92D5-4E2D095B0EDE}"/>
              </a:ext>
            </a:extLst>
          </p:cNvPr>
          <p:cNvSpPr/>
          <p:nvPr/>
        </p:nvSpPr>
        <p:spPr>
          <a:xfrm>
            <a:off x="10928350" y="106690"/>
            <a:ext cx="1092200" cy="401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Logout </a:t>
            </a:r>
          </a:p>
        </p:txBody>
      </p:sp>
      <p:sp>
        <p:nvSpPr>
          <p:cNvPr id="6" name="Content Placeholder 2">
            <a:extLst>
              <a:ext uri="{FF2B5EF4-FFF2-40B4-BE49-F238E27FC236}">
                <a16:creationId xmlns:a16="http://schemas.microsoft.com/office/drawing/2014/main" id="{A21B7A7D-1758-48E0-8075-7E7C948CA3D8}"/>
              </a:ext>
            </a:extLst>
          </p:cNvPr>
          <p:cNvSpPr txBox="1">
            <a:spLocks/>
          </p:cNvSpPr>
          <p:nvPr/>
        </p:nvSpPr>
        <p:spPr>
          <a:xfrm>
            <a:off x="190500" y="3429000"/>
            <a:ext cx="11830050" cy="320040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t>			                    </a:t>
            </a:r>
          </a:p>
          <a:p>
            <a:pPr marL="0" indent="0">
              <a:buFont typeface="Arial" panose="020B0604020202020204" pitchFamily="34" charset="0"/>
              <a:buNone/>
            </a:pPr>
            <a:r>
              <a:rPr lang="en-US" sz="3200" dirty="0"/>
              <a:t>					</a:t>
            </a:r>
            <a:r>
              <a:rPr lang="en-US" sz="3600" dirty="0"/>
              <a:t>Mr. Scruffles </a:t>
            </a:r>
            <a:endParaRPr lang="en-US" sz="3200" dirty="0"/>
          </a:p>
          <a:p>
            <a:pPr marL="0" indent="0">
              <a:lnSpc>
                <a:spcPct val="100000"/>
              </a:lnSpc>
              <a:buFont typeface="Arial" panose="020B0604020202020204" pitchFamily="34" charset="0"/>
              <a:buNone/>
            </a:pPr>
            <a:endParaRPr lang="en-US" dirty="0">
              <a:solidFill>
                <a:schemeClr val="bg2">
                  <a:lumMod val="75000"/>
                </a:schemeClr>
              </a:solidFill>
            </a:endParaRPr>
          </a:p>
          <a:p>
            <a:pPr marL="0" indent="0">
              <a:lnSpc>
                <a:spcPct val="100000"/>
              </a:lnSpc>
              <a:buFont typeface="Arial" panose="020B0604020202020204" pitchFamily="34" charset="0"/>
              <a:buNone/>
            </a:pPr>
            <a:r>
              <a:rPr lang="en-US" dirty="0">
                <a:solidFill>
                  <a:schemeClr val="bg2">
                    <a:lumMod val="75000"/>
                  </a:schemeClr>
                </a:solidFill>
              </a:rPr>
              <a:t>Lives in Bronx, NY </a:t>
            </a:r>
          </a:p>
          <a:p>
            <a:pPr marL="0" indent="0">
              <a:lnSpc>
                <a:spcPct val="100000"/>
              </a:lnSpc>
              <a:buFont typeface="Arial" panose="020B0604020202020204" pitchFamily="34" charset="0"/>
              <a:buNone/>
            </a:pPr>
            <a:r>
              <a:rPr lang="en-US" dirty="0">
                <a:solidFill>
                  <a:schemeClr val="bg2">
                    <a:lumMod val="75000"/>
                  </a:schemeClr>
                </a:solidFill>
              </a:rPr>
              <a:t>Is a Golden Retriever</a:t>
            </a:r>
          </a:p>
          <a:p>
            <a:pPr marL="0" indent="0">
              <a:lnSpc>
                <a:spcPct val="100000"/>
              </a:lnSpc>
              <a:buFont typeface="Arial" panose="020B0604020202020204" pitchFamily="34" charset="0"/>
              <a:buNone/>
            </a:pPr>
            <a:r>
              <a:rPr lang="en-US" dirty="0">
                <a:solidFill>
                  <a:schemeClr val="bg2">
                    <a:lumMod val="75000"/>
                  </a:schemeClr>
                </a:solidFill>
              </a:rPr>
              <a:t>Is 3 Years Old  </a:t>
            </a:r>
          </a:p>
        </p:txBody>
      </p:sp>
      <p:sp>
        <p:nvSpPr>
          <p:cNvPr id="11" name="Content Placeholder 2">
            <a:extLst>
              <a:ext uri="{FF2B5EF4-FFF2-40B4-BE49-F238E27FC236}">
                <a16:creationId xmlns:a16="http://schemas.microsoft.com/office/drawing/2014/main" id="{CE9222DE-97D7-4386-BEEF-36D35A7E8BCC}"/>
              </a:ext>
            </a:extLst>
          </p:cNvPr>
          <p:cNvSpPr txBox="1">
            <a:spLocks/>
          </p:cNvSpPr>
          <p:nvPr/>
        </p:nvSpPr>
        <p:spPr>
          <a:xfrm>
            <a:off x="2019300" y="81028"/>
            <a:ext cx="7670800" cy="426710"/>
          </a:xfrm>
          <a:prstGeom prst="rect">
            <a:avLst/>
          </a:prstGeom>
          <a:solidFill>
            <a:schemeClr val="accent5">
              <a:lumMod val="20000"/>
              <a:lumOff val="80000"/>
            </a:schemeClr>
          </a:solidFill>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a:t>
            </a:r>
            <a:r>
              <a:rPr lang="en-US" dirty="0">
                <a:solidFill>
                  <a:schemeClr val="bg2">
                    <a:lumMod val="50000"/>
                  </a:schemeClr>
                </a:solidFill>
              </a:rPr>
              <a:t>Mr. Scruffles </a:t>
            </a:r>
          </a:p>
        </p:txBody>
      </p:sp>
      <p:pic>
        <p:nvPicPr>
          <p:cNvPr id="12" name="Graphic 11" descr="Magnifying glass with solid fill">
            <a:extLst>
              <a:ext uri="{FF2B5EF4-FFF2-40B4-BE49-F238E27FC236}">
                <a16:creationId xmlns:a16="http://schemas.microsoft.com/office/drawing/2014/main" id="{A3697318-95D5-4CA8-89D8-012C19AF57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80525" y="127131"/>
            <a:ext cx="330200" cy="330200"/>
          </a:xfrm>
          <a:prstGeom prst="rect">
            <a:avLst/>
          </a:prstGeom>
        </p:spPr>
      </p:pic>
      <p:sp>
        <p:nvSpPr>
          <p:cNvPr id="14" name="Rectangle: Rounded Corners 13">
            <a:extLst>
              <a:ext uri="{FF2B5EF4-FFF2-40B4-BE49-F238E27FC236}">
                <a16:creationId xmlns:a16="http://schemas.microsoft.com/office/drawing/2014/main" id="{21894AE2-E06E-4D72-AF23-FDE6B88D58AD}"/>
              </a:ext>
            </a:extLst>
          </p:cNvPr>
          <p:cNvSpPr/>
          <p:nvPr/>
        </p:nvSpPr>
        <p:spPr>
          <a:xfrm>
            <a:off x="4748795" y="4482893"/>
            <a:ext cx="2476499" cy="5303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Request Friend </a:t>
            </a:r>
          </a:p>
        </p:txBody>
      </p:sp>
      <p:pic>
        <p:nvPicPr>
          <p:cNvPr id="1028" name="Picture 4" descr="The Park at Lakeshore East | OJB Landscape Architecture">
            <a:extLst>
              <a:ext uri="{FF2B5EF4-FFF2-40B4-BE49-F238E27FC236}">
                <a16:creationId xmlns:a16="http://schemas.microsoft.com/office/drawing/2014/main" id="{0927C777-C8DB-408A-B11D-3E9500DD61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5779" y="694236"/>
            <a:ext cx="8437841" cy="261430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Golden retriever study provides cancer insights - Bizwomen">
            <a:extLst>
              <a:ext uri="{FF2B5EF4-FFF2-40B4-BE49-F238E27FC236}">
                <a16:creationId xmlns:a16="http://schemas.microsoft.com/office/drawing/2014/main" id="{3305E2E4-C084-4AFE-93B2-653F669469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0316" y="1885083"/>
            <a:ext cx="2713458" cy="20423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783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54B47F-DD33-4E8B-B7B8-54FA75A040BB}"/>
              </a:ext>
            </a:extLst>
          </p:cNvPr>
          <p:cNvSpPr/>
          <p:nvPr/>
        </p:nvSpPr>
        <p:spPr>
          <a:xfrm>
            <a:off x="0" y="0"/>
            <a:ext cx="12192000" cy="5842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E65A47E-E4B4-44B6-831D-C720170435BD}"/>
              </a:ext>
            </a:extLst>
          </p:cNvPr>
          <p:cNvSpPr txBox="1"/>
          <p:nvPr/>
        </p:nvSpPr>
        <p:spPr>
          <a:xfrm>
            <a:off x="190500" y="30490"/>
            <a:ext cx="1917700" cy="523220"/>
          </a:xfrm>
          <a:prstGeom prst="rect">
            <a:avLst/>
          </a:prstGeom>
          <a:noFill/>
        </p:spPr>
        <p:txBody>
          <a:bodyPr wrap="square" rtlCol="0">
            <a:spAutoFit/>
          </a:bodyPr>
          <a:lstStyle/>
          <a:p>
            <a:r>
              <a:rPr lang="en-US" sz="2800" b="1" dirty="0">
                <a:solidFill>
                  <a:schemeClr val="accent5">
                    <a:lumMod val="75000"/>
                  </a:schemeClr>
                </a:solidFill>
              </a:rPr>
              <a:t>DogChat</a:t>
            </a:r>
            <a:r>
              <a:rPr lang="en-US" sz="2000" dirty="0"/>
              <a:t> </a:t>
            </a:r>
          </a:p>
        </p:txBody>
      </p:sp>
      <p:sp>
        <p:nvSpPr>
          <p:cNvPr id="4" name="Rectangle: Rounded Corners 3">
            <a:extLst>
              <a:ext uri="{FF2B5EF4-FFF2-40B4-BE49-F238E27FC236}">
                <a16:creationId xmlns:a16="http://schemas.microsoft.com/office/drawing/2014/main" id="{6A13987F-8FC2-42EA-92D5-4E2D095B0EDE}"/>
              </a:ext>
            </a:extLst>
          </p:cNvPr>
          <p:cNvSpPr/>
          <p:nvPr/>
        </p:nvSpPr>
        <p:spPr>
          <a:xfrm>
            <a:off x="10928350" y="106690"/>
            <a:ext cx="1092200" cy="401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Logout </a:t>
            </a:r>
          </a:p>
        </p:txBody>
      </p:sp>
      <p:sp>
        <p:nvSpPr>
          <p:cNvPr id="6" name="Content Placeholder 2">
            <a:extLst>
              <a:ext uri="{FF2B5EF4-FFF2-40B4-BE49-F238E27FC236}">
                <a16:creationId xmlns:a16="http://schemas.microsoft.com/office/drawing/2014/main" id="{A21B7A7D-1758-48E0-8075-7E7C948CA3D8}"/>
              </a:ext>
            </a:extLst>
          </p:cNvPr>
          <p:cNvSpPr txBox="1">
            <a:spLocks/>
          </p:cNvSpPr>
          <p:nvPr/>
        </p:nvSpPr>
        <p:spPr>
          <a:xfrm>
            <a:off x="0" y="690890"/>
            <a:ext cx="12020550" cy="59385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		 		</a:t>
            </a:r>
            <a:endParaRPr lang="en-US" sz="3200" dirty="0"/>
          </a:p>
          <a:p>
            <a:pPr marL="0" indent="0" algn="ctr">
              <a:buFont typeface="Arial" panose="020B0604020202020204" pitchFamily="34" charset="0"/>
              <a:buNone/>
            </a:pPr>
            <a:endParaRPr lang="en-US" sz="3200" dirty="0"/>
          </a:p>
        </p:txBody>
      </p:sp>
      <p:pic>
        <p:nvPicPr>
          <p:cNvPr id="14" name="Graphic 13" descr="Magnifying glass with solid fill">
            <a:extLst>
              <a:ext uri="{FF2B5EF4-FFF2-40B4-BE49-F238E27FC236}">
                <a16:creationId xmlns:a16="http://schemas.microsoft.com/office/drawing/2014/main" id="{3406CDD4-5393-4717-99EF-E41DBCADB5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3521" y="97631"/>
            <a:ext cx="346495" cy="346495"/>
          </a:xfrm>
          <a:prstGeom prst="rect">
            <a:avLst/>
          </a:prstGeom>
        </p:spPr>
      </p:pic>
      <p:pic>
        <p:nvPicPr>
          <p:cNvPr id="17" name="Graphic 16" descr="Dog outline">
            <a:extLst>
              <a:ext uri="{FF2B5EF4-FFF2-40B4-BE49-F238E27FC236}">
                <a16:creationId xmlns:a16="http://schemas.microsoft.com/office/drawing/2014/main" id="{6AAF29D1-357D-4E15-921B-D747EE1387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57282" y="71687"/>
            <a:ext cx="471315" cy="471315"/>
          </a:xfrm>
          <a:prstGeom prst="rect">
            <a:avLst/>
          </a:prstGeom>
        </p:spPr>
      </p:pic>
      <p:pic>
        <p:nvPicPr>
          <p:cNvPr id="19" name="Graphic 18" descr="Dog House outline">
            <a:extLst>
              <a:ext uri="{FF2B5EF4-FFF2-40B4-BE49-F238E27FC236}">
                <a16:creationId xmlns:a16="http://schemas.microsoft.com/office/drawing/2014/main" id="{2DAEBD88-E5BE-4ADE-BCAA-EB3AC4742C3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81043" y="56442"/>
            <a:ext cx="471315" cy="471315"/>
          </a:xfrm>
          <a:prstGeom prst="rect">
            <a:avLst/>
          </a:prstGeom>
        </p:spPr>
      </p:pic>
      <p:grpSp>
        <p:nvGrpSpPr>
          <p:cNvPr id="20" name="Group 19">
            <a:extLst>
              <a:ext uri="{FF2B5EF4-FFF2-40B4-BE49-F238E27FC236}">
                <a16:creationId xmlns:a16="http://schemas.microsoft.com/office/drawing/2014/main" id="{3A434A90-8FEB-4F6E-86B0-28134D0806A6}"/>
              </a:ext>
            </a:extLst>
          </p:cNvPr>
          <p:cNvGrpSpPr/>
          <p:nvPr/>
        </p:nvGrpSpPr>
        <p:grpSpPr>
          <a:xfrm>
            <a:off x="131405" y="690890"/>
            <a:ext cx="11828028" cy="5938510"/>
            <a:chOff x="131405" y="690890"/>
            <a:chExt cx="11828028" cy="5938510"/>
          </a:xfrm>
        </p:grpSpPr>
        <p:sp>
          <p:nvSpPr>
            <p:cNvPr id="11" name="Content Placeholder 2">
              <a:extLst>
                <a:ext uri="{FF2B5EF4-FFF2-40B4-BE49-F238E27FC236}">
                  <a16:creationId xmlns:a16="http://schemas.microsoft.com/office/drawing/2014/main" id="{984D5B9A-4C72-45D4-A932-A505FAAB7187}"/>
                </a:ext>
              </a:extLst>
            </p:cNvPr>
            <p:cNvSpPr txBox="1">
              <a:spLocks/>
            </p:cNvSpPr>
            <p:nvPr/>
          </p:nvSpPr>
          <p:spPr>
            <a:xfrm>
              <a:off x="131405" y="690890"/>
              <a:ext cx="11828028" cy="59385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dirty="0"/>
                <a:t>Friend Requests</a:t>
              </a:r>
            </a:p>
            <a:p>
              <a:pPr marL="0" indent="0">
                <a:lnSpc>
                  <a:spcPct val="100000"/>
                </a:lnSpc>
                <a:buFont typeface="Arial" panose="020B0604020202020204" pitchFamily="34" charset="0"/>
                <a:buNone/>
              </a:pPr>
              <a:r>
                <a:rPr lang="en-US" sz="3200" dirty="0"/>
                <a:t>		</a:t>
              </a:r>
            </a:p>
            <a:p>
              <a:pPr marL="0" indent="0">
                <a:lnSpc>
                  <a:spcPct val="100000"/>
                </a:lnSpc>
                <a:buNone/>
              </a:pPr>
              <a:r>
                <a:rPr lang="en-US" sz="3200" dirty="0"/>
                <a:t>		</a:t>
              </a:r>
              <a:r>
                <a:rPr lang="en-US" sz="3200" u="sng" dirty="0">
                  <a:solidFill>
                    <a:schemeClr val="accent5">
                      <a:lumMod val="75000"/>
                    </a:schemeClr>
                  </a:solidFill>
                </a:rPr>
                <a:t>Teddy</a:t>
              </a:r>
            </a:p>
            <a:p>
              <a:pPr marL="0" indent="0">
                <a:lnSpc>
                  <a:spcPct val="100000"/>
                </a:lnSpc>
                <a:buFont typeface="Arial" panose="020B0604020202020204" pitchFamily="34" charset="0"/>
                <a:buNone/>
              </a:pPr>
              <a:r>
                <a:rPr lang="en-US" sz="3200" dirty="0"/>
                <a:t>		</a:t>
              </a:r>
            </a:p>
            <a:p>
              <a:pPr marL="0" indent="0">
                <a:lnSpc>
                  <a:spcPct val="100000"/>
                </a:lnSpc>
                <a:buFont typeface="Arial" panose="020B0604020202020204" pitchFamily="34" charset="0"/>
                <a:buNone/>
              </a:pPr>
              <a:r>
                <a:rPr lang="en-US" sz="3200" dirty="0"/>
                <a:t>		</a:t>
              </a:r>
              <a:r>
                <a:rPr lang="en-US" sz="3200" u="sng" dirty="0">
                  <a:solidFill>
                    <a:schemeClr val="accent5">
                      <a:lumMod val="75000"/>
                    </a:schemeClr>
                  </a:solidFill>
                </a:rPr>
                <a:t>Roosevelt </a:t>
              </a:r>
            </a:p>
            <a:p>
              <a:pPr marL="0" indent="0">
                <a:lnSpc>
                  <a:spcPct val="100000"/>
                </a:lnSpc>
                <a:buFont typeface="Arial" panose="020B0604020202020204" pitchFamily="34" charset="0"/>
                <a:buNone/>
              </a:pPr>
              <a:r>
                <a:rPr lang="en-US" sz="3200" dirty="0"/>
                <a:t>		</a:t>
              </a:r>
            </a:p>
            <a:p>
              <a:pPr marL="0" indent="0">
                <a:lnSpc>
                  <a:spcPct val="100000"/>
                </a:lnSpc>
                <a:buFont typeface="Arial" panose="020B0604020202020204" pitchFamily="34" charset="0"/>
                <a:buNone/>
              </a:pPr>
              <a:r>
                <a:rPr lang="en-US" sz="3200" dirty="0"/>
                <a:t>		</a:t>
              </a:r>
              <a:r>
                <a:rPr lang="en-US" sz="3200" u="sng" dirty="0">
                  <a:solidFill>
                    <a:schemeClr val="accent5">
                      <a:lumMod val="75000"/>
                    </a:schemeClr>
                  </a:solidFill>
                </a:rPr>
                <a:t>Bingo </a:t>
              </a:r>
            </a:p>
            <a:p>
              <a:pPr marL="0" indent="0">
                <a:lnSpc>
                  <a:spcPct val="200000"/>
                </a:lnSpc>
                <a:buFont typeface="Arial" panose="020B0604020202020204" pitchFamily="34" charset="0"/>
                <a:buNone/>
              </a:pPr>
              <a:r>
                <a:rPr lang="en-US" sz="3200" dirty="0"/>
                <a:t> </a:t>
              </a:r>
            </a:p>
            <a:p>
              <a:pPr marL="0" indent="0">
                <a:buFont typeface="Arial" panose="020B0604020202020204" pitchFamily="34" charset="0"/>
                <a:buNone/>
              </a:pPr>
              <a:endParaRPr lang="en-US" sz="3200" dirty="0"/>
            </a:p>
          </p:txBody>
        </p:sp>
        <p:pic>
          <p:nvPicPr>
            <p:cNvPr id="2050" name="Picture 2" descr="Cruz- Magnificent ACA Male Yorkie - Florida Puppies Online">
              <a:extLst>
                <a:ext uri="{FF2B5EF4-FFF2-40B4-BE49-F238E27FC236}">
                  <a16:creationId xmlns:a16="http://schemas.microsoft.com/office/drawing/2014/main" id="{ABF9DAD6-720A-4F37-9AD7-72F9F85C1F2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567" y="1726367"/>
              <a:ext cx="1394295" cy="929530"/>
            </a:xfrm>
            <a:prstGeom prst="rect">
              <a:avLst/>
            </a:prstGeom>
            <a:noFill/>
            <a:extLst>
              <a:ext uri="{909E8E84-426E-40DD-AFC4-6F175D3DCCD1}">
                <a14:hiddenFill xmlns:a14="http://schemas.microsoft.com/office/drawing/2010/main">
                  <a:solidFill>
                    <a:srgbClr val="FFFFFF"/>
                  </a:solidFill>
                </a14:hiddenFill>
              </a:ext>
            </a:extLst>
          </p:spPr>
        </p:pic>
      </p:grpSp>
      <p:pic>
        <p:nvPicPr>
          <p:cNvPr id="2052" name="Picture 4" descr="Dog Ears: How to Care For Them (and Why You Should Smell Them)">
            <a:extLst>
              <a:ext uri="{FF2B5EF4-FFF2-40B4-BE49-F238E27FC236}">
                <a16:creationId xmlns:a16="http://schemas.microsoft.com/office/drawing/2014/main" id="{2CB2174A-1B37-4063-ADDD-6A5A036CDB7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2567" y="2870498"/>
            <a:ext cx="1394294" cy="103836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risco Solid Nylon Dog Collar, Blue, Small - Chewy.com">
            <a:extLst>
              <a:ext uri="{FF2B5EF4-FFF2-40B4-BE49-F238E27FC236}">
                <a16:creationId xmlns:a16="http://schemas.microsoft.com/office/drawing/2014/main" id="{DDCDC480-5CD9-473C-894D-EFE2BEAD8F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2567" y="4123465"/>
            <a:ext cx="1394294" cy="1038366"/>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Rounded Corners 23">
            <a:extLst>
              <a:ext uri="{FF2B5EF4-FFF2-40B4-BE49-F238E27FC236}">
                <a16:creationId xmlns:a16="http://schemas.microsoft.com/office/drawing/2014/main" id="{AB0B8CE1-4E5A-4A4D-9726-FD62530B1573}"/>
              </a:ext>
            </a:extLst>
          </p:cNvPr>
          <p:cNvSpPr/>
          <p:nvPr/>
        </p:nvSpPr>
        <p:spPr>
          <a:xfrm>
            <a:off x="8297075" y="1989463"/>
            <a:ext cx="1798328" cy="410837"/>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Accept  </a:t>
            </a:r>
          </a:p>
        </p:txBody>
      </p:sp>
      <p:sp>
        <p:nvSpPr>
          <p:cNvPr id="25" name="Rectangle: Rounded Corners 24">
            <a:extLst>
              <a:ext uri="{FF2B5EF4-FFF2-40B4-BE49-F238E27FC236}">
                <a16:creationId xmlns:a16="http://schemas.microsoft.com/office/drawing/2014/main" id="{727AED76-296C-4D05-8480-634224D52F28}"/>
              </a:ext>
            </a:extLst>
          </p:cNvPr>
          <p:cNvSpPr/>
          <p:nvPr/>
        </p:nvSpPr>
        <p:spPr>
          <a:xfrm>
            <a:off x="10161105" y="1989463"/>
            <a:ext cx="1798328" cy="410837"/>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Decline  </a:t>
            </a:r>
          </a:p>
        </p:txBody>
      </p:sp>
      <p:sp>
        <p:nvSpPr>
          <p:cNvPr id="26" name="Rectangle: Rounded Corners 25">
            <a:extLst>
              <a:ext uri="{FF2B5EF4-FFF2-40B4-BE49-F238E27FC236}">
                <a16:creationId xmlns:a16="http://schemas.microsoft.com/office/drawing/2014/main" id="{E5F10C89-A880-4270-95DA-3C0BDFFA0C4A}"/>
              </a:ext>
            </a:extLst>
          </p:cNvPr>
          <p:cNvSpPr/>
          <p:nvPr/>
        </p:nvSpPr>
        <p:spPr>
          <a:xfrm>
            <a:off x="8297075" y="3148185"/>
            <a:ext cx="1798328" cy="410837"/>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Accept  </a:t>
            </a:r>
          </a:p>
        </p:txBody>
      </p:sp>
      <p:sp>
        <p:nvSpPr>
          <p:cNvPr id="27" name="Rectangle: Rounded Corners 26">
            <a:extLst>
              <a:ext uri="{FF2B5EF4-FFF2-40B4-BE49-F238E27FC236}">
                <a16:creationId xmlns:a16="http://schemas.microsoft.com/office/drawing/2014/main" id="{0E4BDC2D-DFF7-4D88-B2C9-A295FB0940C1}"/>
              </a:ext>
            </a:extLst>
          </p:cNvPr>
          <p:cNvSpPr/>
          <p:nvPr/>
        </p:nvSpPr>
        <p:spPr>
          <a:xfrm>
            <a:off x="8297075" y="4311345"/>
            <a:ext cx="1798328" cy="410837"/>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Accept</a:t>
            </a:r>
            <a:r>
              <a:rPr lang="en-US" b="1" dirty="0">
                <a:solidFill>
                  <a:schemeClr val="bg1"/>
                </a:solidFill>
              </a:rPr>
              <a:t> </a:t>
            </a:r>
            <a:r>
              <a:rPr lang="en-US" dirty="0">
                <a:solidFill>
                  <a:schemeClr val="bg1"/>
                </a:solidFill>
              </a:rPr>
              <a:t> </a:t>
            </a:r>
          </a:p>
        </p:txBody>
      </p:sp>
      <p:sp>
        <p:nvSpPr>
          <p:cNvPr id="28" name="Rectangle: Rounded Corners 27">
            <a:extLst>
              <a:ext uri="{FF2B5EF4-FFF2-40B4-BE49-F238E27FC236}">
                <a16:creationId xmlns:a16="http://schemas.microsoft.com/office/drawing/2014/main" id="{A1D83E1C-23D6-4D34-BF09-48901EA8019F}"/>
              </a:ext>
            </a:extLst>
          </p:cNvPr>
          <p:cNvSpPr/>
          <p:nvPr/>
        </p:nvSpPr>
        <p:spPr>
          <a:xfrm>
            <a:off x="10161105" y="3147382"/>
            <a:ext cx="1798328" cy="410837"/>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Decline  </a:t>
            </a:r>
          </a:p>
        </p:txBody>
      </p:sp>
      <p:sp>
        <p:nvSpPr>
          <p:cNvPr id="29" name="Rectangle: Rounded Corners 28">
            <a:extLst>
              <a:ext uri="{FF2B5EF4-FFF2-40B4-BE49-F238E27FC236}">
                <a16:creationId xmlns:a16="http://schemas.microsoft.com/office/drawing/2014/main" id="{4E385D5D-74F2-4FB5-A3C7-534CBA19BA37}"/>
              </a:ext>
            </a:extLst>
          </p:cNvPr>
          <p:cNvSpPr/>
          <p:nvPr/>
        </p:nvSpPr>
        <p:spPr>
          <a:xfrm>
            <a:off x="10161105" y="4311345"/>
            <a:ext cx="1798328" cy="410837"/>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Decline  </a:t>
            </a:r>
          </a:p>
        </p:txBody>
      </p:sp>
    </p:spTree>
    <p:extLst>
      <p:ext uri="{BB962C8B-B14F-4D97-AF65-F5344CB8AC3E}">
        <p14:creationId xmlns:p14="http://schemas.microsoft.com/office/powerpoint/2010/main" val="1506740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D966697-1546-4755-A5C3-EC8B003531BE}"/>
              </a:ext>
            </a:extLst>
          </p:cNvPr>
          <p:cNvSpPr/>
          <p:nvPr/>
        </p:nvSpPr>
        <p:spPr>
          <a:xfrm>
            <a:off x="2285999" y="1038026"/>
            <a:ext cx="7517171" cy="874316"/>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New post</a:t>
            </a:r>
          </a:p>
          <a:p>
            <a:pPr algn="ctr"/>
            <a:endParaRPr lang="en-US" dirty="0"/>
          </a:p>
          <a:p>
            <a:pPr algn="ctr"/>
            <a:endParaRPr lang="en-US" dirty="0"/>
          </a:p>
        </p:txBody>
      </p:sp>
      <p:sp>
        <p:nvSpPr>
          <p:cNvPr id="2" name="Rectangle 1">
            <a:extLst>
              <a:ext uri="{FF2B5EF4-FFF2-40B4-BE49-F238E27FC236}">
                <a16:creationId xmlns:a16="http://schemas.microsoft.com/office/drawing/2014/main" id="{8754B47F-DD33-4E8B-B7B8-54FA75A040BB}"/>
              </a:ext>
            </a:extLst>
          </p:cNvPr>
          <p:cNvSpPr/>
          <p:nvPr/>
        </p:nvSpPr>
        <p:spPr>
          <a:xfrm>
            <a:off x="0" y="0"/>
            <a:ext cx="12192000" cy="5842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E65A47E-E4B4-44B6-831D-C720170435BD}"/>
              </a:ext>
            </a:extLst>
          </p:cNvPr>
          <p:cNvSpPr txBox="1"/>
          <p:nvPr/>
        </p:nvSpPr>
        <p:spPr>
          <a:xfrm>
            <a:off x="190500" y="30490"/>
            <a:ext cx="1917700" cy="523220"/>
          </a:xfrm>
          <a:prstGeom prst="rect">
            <a:avLst/>
          </a:prstGeom>
          <a:noFill/>
        </p:spPr>
        <p:txBody>
          <a:bodyPr wrap="square" rtlCol="0">
            <a:spAutoFit/>
          </a:bodyPr>
          <a:lstStyle/>
          <a:p>
            <a:r>
              <a:rPr lang="en-US" sz="2800" b="1" dirty="0">
                <a:solidFill>
                  <a:schemeClr val="accent5">
                    <a:lumMod val="75000"/>
                  </a:schemeClr>
                </a:solidFill>
              </a:rPr>
              <a:t>DogChat</a:t>
            </a:r>
            <a:r>
              <a:rPr lang="en-US" sz="2000" dirty="0"/>
              <a:t> </a:t>
            </a:r>
          </a:p>
        </p:txBody>
      </p:sp>
      <p:sp>
        <p:nvSpPr>
          <p:cNvPr id="4" name="Rectangle: Rounded Corners 3">
            <a:extLst>
              <a:ext uri="{FF2B5EF4-FFF2-40B4-BE49-F238E27FC236}">
                <a16:creationId xmlns:a16="http://schemas.microsoft.com/office/drawing/2014/main" id="{6A13987F-8FC2-42EA-92D5-4E2D095B0EDE}"/>
              </a:ext>
            </a:extLst>
          </p:cNvPr>
          <p:cNvSpPr/>
          <p:nvPr/>
        </p:nvSpPr>
        <p:spPr>
          <a:xfrm>
            <a:off x="10928350" y="106690"/>
            <a:ext cx="1092200" cy="401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Logout </a:t>
            </a:r>
          </a:p>
        </p:txBody>
      </p:sp>
      <p:sp>
        <p:nvSpPr>
          <p:cNvPr id="6" name="Content Placeholder 2">
            <a:extLst>
              <a:ext uri="{FF2B5EF4-FFF2-40B4-BE49-F238E27FC236}">
                <a16:creationId xmlns:a16="http://schemas.microsoft.com/office/drawing/2014/main" id="{A21B7A7D-1758-48E0-8075-7E7C948CA3D8}"/>
              </a:ext>
            </a:extLst>
          </p:cNvPr>
          <p:cNvSpPr txBox="1">
            <a:spLocks/>
          </p:cNvSpPr>
          <p:nvPr/>
        </p:nvSpPr>
        <p:spPr>
          <a:xfrm>
            <a:off x="0" y="690890"/>
            <a:ext cx="12020550" cy="59385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	</a:t>
            </a:r>
            <a:endParaRPr lang="en-US" sz="3200" dirty="0"/>
          </a:p>
          <a:p>
            <a:pPr marL="0" indent="0" algn="ctr">
              <a:buFont typeface="Arial" panose="020B0604020202020204" pitchFamily="34" charset="0"/>
              <a:buNone/>
            </a:pPr>
            <a:endParaRPr lang="en-US" sz="3200" dirty="0"/>
          </a:p>
        </p:txBody>
      </p:sp>
      <p:pic>
        <p:nvPicPr>
          <p:cNvPr id="14" name="Graphic 13" descr="Magnifying glass with solid fill">
            <a:extLst>
              <a:ext uri="{FF2B5EF4-FFF2-40B4-BE49-F238E27FC236}">
                <a16:creationId xmlns:a16="http://schemas.microsoft.com/office/drawing/2014/main" id="{3406CDD4-5393-4717-99EF-E41DBCADB5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3521" y="97631"/>
            <a:ext cx="346495" cy="346495"/>
          </a:xfrm>
          <a:prstGeom prst="rect">
            <a:avLst/>
          </a:prstGeom>
        </p:spPr>
      </p:pic>
      <p:pic>
        <p:nvPicPr>
          <p:cNvPr id="17" name="Graphic 16" descr="Dog outline">
            <a:extLst>
              <a:ext uri="{FF2B5EF4-FFF2-40B4-BE49-F238E27FC236}">
                <a16:creationId xmlns:a16="http://schemas.microsoft.com/office/drawing/2014/main" id="{6AAF29D1-357D-4E15-921B-D747EE1387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57282" y="71687"/>
            <a:ext cx="471315" cy="471315"/>
          </a:xfrm>
          <a:prstGeom prst="rect">
            <a:avLst/>
          </a:prstGeom>
        </p:spPr>
      </p:pic>
      <p:pic>
        <p:nvPicPr>
          <p:cNvPr id="19" name="Graphic 18" descr="Dog House outline">
            <a:extLst>
              <a:ext uri="{FF2B5EF4-FFF2-40B4-BE49-F238E27FC236}">
                <a16:creationId xmlns:a16="http://schemas.microsoft.com/office/drawing/2014/main" id="{2DAEBD88-E5BE-4ADE-BCAA-EB3AC4742C3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81043" y="56442"/>
            <a:ext cx="471315" cy="471315"/>
          </a:xfrm>
          <a:prstGeom prst="rect">
            <a:avLst/>
          </a:prstGeom>
        </p:spPr>
      </p:pic>
      <p:sp>
        <p:nvSpPr>
          <p:cNvPr id="11" name="Content Placeholder 2">
            <a:extLst>
              <a:ext uri="{FF2B5EF4-FFF2-40B4-BE49-F238E27FC236}">
                <a16:creationId xmlns:a16="http://schemas.microsoft.com/office/drawing/2014/main" id="{984D5B9A-4C72-45D4-A932-A505FAAB7187}"/>
              </a:ext>
            </a:extLst>
          </p:cNvPr>
          <p:cNvSpPr txBox="1">
            <a:spLocks/>
          </p:cNvSpPr>
          <p:nvPr/>
        </p:nvSpPr>
        <p:spPr>
          <a:xfrm>
            <a:off x="1172163" y="2184400"/>
            <a:ext cx="3780195" cy="5461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t>My Feed </a:t>
            </a:r>
          </a:p>
          <a:p>
            <a:pPr marL="0" indent="0">
              <a:lnSpc>
                <a:spcPct val="100000"/>
              </a:lnSpc>
              <a:buFont typeface="Arial" panose="020B0604020202020204" pitchFamily="34" charset="0"/>
              <a:buNone/>
            </a:pPr>
            <a:r>
              <a:rPr lang="en-US" sz="1200" dirty="0"/>
              <a:t>		</a:t>
            </a:r>
          </a:p>
          <a:p>
            <a:pPr marL="0" indent="0">
              <a:lnSpc>
                <a:spcPct val="100000"/>
              </a:lnSpc>
              <a:buNone/>
            </a:pPr>
            <a:r>
              <a:rPr lang="en-US" sz="1200" dirty="0"/>
              <a:t>		</a:t>
            </a:r>
          </a:p>
          <a:p>
            <a:pPr marL="0" indent="0">
              <a:buFont typeface="Arial" panose="020B0604020202020204" pitchFamily="34" charset="0"/>
              <a:buNone/>
            </a:pPr>
            <a:endParaRPr lang="en-US" sz="1200" dirty="0"/>
          </a:p>
        </p:txBody>
      </p:sp>
      <p:sp>
        <p:nvSpPr>
          <p:cNvPr id="26" name="Rectangle: Rounded Corners 25">
            <a:extLst>
              <a:ext uri="{FF2B5EF4-FFF2-40B4-BE49-F238E27FC236}">
                <a16:creationId xmlns:a16="http://schemas.microsoft.com/office/drawing/2014/main" id="{E5F10C89-A880-4270-95DA-3C0BDFFA0C4A}"/>
              </a:ext>
            </a:extLst>
          </p:cNvPr>
          <p:cNvSpPr/>
          <p:nvPr/>
        </p:nvSpPr>
        <p:spPr>
          <a:xfrm>
            <a:off x="8308028" y="1385162"/>
            <a:ext cx="1349324" cy="385538"/>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Post   </a:t>
            </a:r>
          </a:p>
        </p:txBody>
      </p:sp>
      <p:sp>
        <p:nvSpPr>
          <p:cNvPr id="22" name="Rectangle: Rounded Corners 21">
            <a:extLst>
              <a:ext uri="{FF2B5EF4-FFF2-40B4-BE49-F238E27FC236}">
                <a16:creationId xmlns:a16="http://schemas.microsoft.com/office/drawing/2014/main" id="{603F226A-EBD9-4611-992A-EE150C4D5CA2}"/>
              </a:ext>
            </a:extLst>
          </p:cNvPr>
          <p:cNvSpPr/>
          <p:nvPr/>
        </p:nvSpPr>
        <p:spPr>
          <a:xfrm>
            <a:off x="2286000" y="2908300"/>
            <a:ext cx="7079536" cy="874316"/>
          </a:xfrm>
          <a:prstGeom prst="round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Just played fetch!</a:t>
            </a:r>
          </a:p>
        </p:txBody>
      </p:sp>
      <p:sp>
        <p:nvSpPr>
          <p:cNvPr id="32" name="Rectangle: Rounded Corners 31">
            <a:extLst>
              <a:ext uri="{FF2B5EF4-FFF2-40B4-BE49-F238E27FC236}">
                <a16:creationId xmlns:a16="http://schemas.microsoft.com/office/drawing/2014/main" id="{C1CA74DB-3E0C-497E-A1AF-614C13A7EC3C}"/>
              </a:ext>
            </a:extLst>
          </p:cNvPr>
          <p:cNvSpPr/>
          <p:nvPr/>
        </p:nvSpPr>
        <p:spPr>
          <a:xfrm>
            <a:off x="2286000" y="3970897"/>
            <a:ext cx="7079536" cy="874316"/>
          </a:xfrm>
          <a:prstGeom prst="round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solidFill>
                  <a:schemeClr val="tx1"/>
                </a:solidFill>
              </a:rPr>
              <a:t>Just watched my owner pick up my poop!</a:t>
            </a:r>
          </a:p>
        </p:txBody>
      </p:sp>
      <p:sp>
        <p:nvSpPr>
          <p:cNvPr id="33" name="Rectangle: Rounded Corners 32">
            <a:extLst>
              <a:ext uri="{FF2B5EF4-FFF2-40B4-BE49-F238E27FC236}">
                <a16:creationId xmlns:a16="http://schemas.microsoft.com/office/drawing/2014/main" id="{65E794C9-3A90-4023-80DE-A12CF815C5B9}"/>
              </a:ext>
            </a:extLst>
          </p:cNvPr>
          <p:cNvSpPr/>
          <p:nvPr/>
        </p:nvSpPr>
        <p:spPr>
          <a:xfrm>
            <a:off x="2286000" y="4988052"/>
            <a:ext cx="7079536" cy="874316"/>
          </a:xfrm>
          <a:prstGeom prst="round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solidFill>
                  <a:schemeClr val="tx1"/>
                </a:solidFill>
              </a:rPr>
              <a:t>Went to the store for some new treats! </a:t>
            </a:r>
          </a:p>
        </p:txBody>
      </p:sp>
      <p:sp>
        <p:nvSpPr>
          <p:cNvPr id="34" name="Rectangle: Rounded Corners 33">
            <a:extLst>
              <a:ext uri="{FF2B5EF4-FFF2-40B4-BE49-F238E27FC236}">
                <a16:creationId xmlns:a16="http://schemas.microsoft.com/office/drawing/2014/main" id="{1218AD16-C8FB-4162-8D54-66A1B325E2D5}"/>
              </a:ext>
            </a:extLst>
          </p:cNvPr>
          <p:cNvSpPr/>
          <p:nvPr/>
        </p:nvSpPr>
        <p:spPr>
          <a:xfrm>
            <a:off x="2388829" y="1385162"/>
            <a:ext cx="5773381" cy="385537"/>
          </a:xfrm>
          <a:prstGeom prst="round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 could really go for some bacon right about now </a:t>
            </a:r>
          </a:p>
        </p:txBody>
      </p:sp>
      <p:sp>
        <p:nvSpPr>
          <p:cNvPr id="23" name="Rectangle 22">
            <a:extLst>
              <a:ext uri="{FF2B5EF4-FFF2-40B4-BE49-F238E27FC236}">
                <a16:creationId xmlns:a16="http://schemas.microsoft.com/office/drawing/2014/main" id="{5C4D0969-E352-491C-A562-2473FE91B82B}"/>
              </a:ext>
            </a:extLst>
          </p:cNvPr>
          <p:cNvSpPr/>
          <p:nvPr/>
        </p:nvSpPr>
        <p:spPr>
          <a:xfrm>
            <a:off x="8308028" y="1071906"/>
            <a:ext cx="1349324" cy="204297"/>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 </a:t>
            </a:r>
          </a:p>
        </p:txBody>
      </p:sp>
      <p:pic>
        <p:nvPicPr>
          <p:cNvPr id="31" name="Graphic 30" descr="Caret Down outline">
            <a:extLst>
              <a:ext uri="{FF2B5EF4-FFF2-40B4-BE49-F238E27FC236}">
                <a16:creationId xmlns:a16="http://schemas.microsoft.com/office/drawing/2014/main" id="{9FAD6A3B-53B1-46EB-9AE6-75B677F7067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08028" y="1058021"/>
            <a:ext cx="232065" cy="232065"/>
          </a:xfrm>
          <a:prstGeom prst="rect">
            <a:avLst/>
          </a:prstGeom>
        </p:spPr>
      </p:pic>
      <p:pic>
        <p:nvPicPr>
          <p:cNvPr id="38" name="Picture 2" descr="Cruz- Magnificent ACA Male Yorkie - Florida Puppies Online">
            <a:extLst>
              <a:ext uri="{FF2B5EF4-FFF2-40B4-BE49-F238E27FC236}">
                <a16:creationId xmlns:a16="http://schemas.microsoft.com/office/drawing/2014/main" id="{1EBF7196-679E-4201-A425-06772F16B29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8829" y="3054774"/>
            <a:ext cx="855350" cy="57023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Cruz- Magnificent ACA Male Yorkie - Florida Puppies Online">
            <a:extLst>
              <a:ext uri="{FF2B5EF4-FFF2-40B4-BE49-F238E27FC236}">
                <a16:creationId xmlns:a16="http://schemas.microsoft.com/office/drawing/2014/main" id="{63143C0B-EEAE-4AB0-B21F-9E1BF635191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8829" y="5140093"/>
            <a:ext cx="855350" cy="57023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Dog Ears: How to Care For Them (and Why You Should Smell Them)">
            <a:extLst>
              <a:ext uri="{FF2B5EF4-FFF2-40B4-BE49-F238E27FC236}">
                <a16:creationId xmlns:a16="http://schemas.microsoft.com/office/drawing/2014/main" id="{5BD9495E-52A3-4CC0-B12F-821BA30C6C3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28708" y="4104404"/>
            <a:ext cx="815471" cy="607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787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1882</TotalTime>
  <Words>423</Words>
  <Application>Microsoft Office PowerPoint</Application>
  <PresentationFormat>Widescreen</PresentationFormat>
  <Paragraphs>72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BlinkMacSystemFont</vt:lpstr>
      <vt:lpstr>Calibri</vt:lpstr>
      <vt:lpstr>Calibri Light</vt:lpstr>
      <vt:lpstr>Office Theme</vt:lpstr>
      <vt:lpstr>Write detailed user stories for  a.) a new dog to sign up for the app and  b.) a dog to be able to become friends with another dog (for instance, a dog could make a friend request, and another dog could accept it, and so on) Think of at least one original story to add to the DogChat app. List any new views for DogChat that your new user stories require.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detailed user stories for  a.) a new dog to sign up for the app and  b.) a dog to be able to become friends with another dog (for instance, a dog could make a friend request, and another dog could accept it, and so on) Think of at least one original story to add to the DogChat app. List any new views for DogChat that your new user stories require. </dc:title>
  <dc:creator>Jasiya Thompson</dc:creator>
  <cp:lastModifiedBy>Jasiya Thompson</cp:lastModifiedBy>
  <cp:revision>1</cp:revision>
  <dcterms:created xsi:type="dcterms:W3CDTF">2021-07-21T15:10:02Z</dcterms:created>
  <dcterms:modified xsi:type="dcterms:W3CDTF">2021-07-22T22:32:26Z</dcterms:modified>
</cp:coreProperties>
</file>