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65" r:id="rId3"/>
    <p:sldId id="266" r:id="rId4"/>
    <p:sldId id="26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9C606-B928-495D-A59A-DE8FA8281632}">
  <a:tblStyle styleId="{F079C606-B928-495D-A59A-DE8FA8281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cc96b4f9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cc96b4f9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cc96b4f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cc96b4f9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cc96b4f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5cc96b4f9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Font typeface="Spartan"/>
              <a:buNone/>
              <a:defRPr sz="2800" b="1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4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sz="2100" b="1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7998200" y="120150"/>
            <a:ext cx="9951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Paul</a:t>
            </a:r>
            <a:endParaRPr dirty="0"/>
          </a:p>
        </p:txBody>
      </p:sp>
      <p:sp>
        <p:nvSpPr>
          <p:cNvPr id="163" name="Google Shape;163;p34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All Tasks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64" name="Google Shape;164;p34"/>
          <p:cNvGraphicFramePr/>
          <p:nvPr>
            <p:extLst>
              <p:ext uri="{D42A27DB-BD31-4B8C-83A1-F6EECF244321}">
                <p14:modId xmlns:p14="http://schemas.microsoft.com/office/powerpoint/2010/main" val="147909326"/>
              </p:ext>
            </p:extLst>
          </p:nvPr>
        </p:nvGraphicFramePr>
        <p:xfrm>
          <a:off x="1072348" y="1273550"/>
          <a:ext cx="7326176" cy="1921390"/>
        </p:xfrm>
        <a:graphic>
          <a:graphicData uri="http://schemas.openxmlformats.org/drawingml/2006/table">
            <a:tbl>
              <a:tblPr>
                <a:noFill/>
                <a:tableStyleId>{F079C606-B928-495D-A59A-DE8FA8281632}</a:tableStyleId>
              </a:tblPr>
              <a:tblGrid>
                <a:gridCol w="119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586">
                  <a:extLst>
                    <a:ext uri="{9D8B030D-6E8A-4147-A177-3AD203B41FA5}">
                      <a16:colId xmlns:a16="http://schemas.microsoft.com/office/drawing/2014/main" val="1643162858"/>
                    </a:ext>
                  </a:extLst>
                </a:gridCol>
                <a:gridCol w="11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Assignee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Est. Time for Completion 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Paul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 dirty="0">
                          <a:solidFill>
                            <a:srgbClr val="4A86E8"/>
                          </a:solidFill>
                        </a:rPr>
                        <a:t>Build the widget</a:t>
                      </a:r>
                      <a:endParaRPr u="sng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 hour </a:t>
                      </a:r>
                      <a:endParaRPr u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Paul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 dirty="0">
                          <a:solidFill>
                            <a:schemeClr val="accent1"/>
                          </a:solidFill>
                        </a:rPr>
                        <a:t>Put the widget in the package</a:t>
                      </a:r>
                      <a:endParaRPr u="sng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15 mins 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Anyone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sng" strike="noStrike" cap="none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  <a:sym typeface="Arial"/>
                        </a:rPr>
                        <a:t>Update webpage </a:t>
                      </a:r>
                      <a:endParaRPr sz="1400" b="0" i="0" u="sng" strike="noStrike" cap="none" dirty="0">
                        <a:solidFill>
                          <a:schemeClr val="accen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30 mins 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sz="2100" b="1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  <p:sp>
        <p:nvSpPr>
          <p:cNvPr id="173" name="Google Shape;173;p35"/>
          <p:cNvSpPr txBox="1"/>
          <p:nvPr/>
        </p:nvSpPr>
        <p:spPr>
          <a:xfrm>
            <a:off x="1474000" y="640600"/>
            <a:ext cx="206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New Task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6247400" y="120150"/>
            <a:ext cx="15486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TASK</a:t>
            </a:r>
            <a:endParaRPr/>
          </a:p>
        </p:txBody>
      </p:sp>
      <p:sp>
        <p:nvSpPr>
          <p:cNvPr id="175" name="Google Shape;175;p35"/>
          <p:cNvSpPr txBox="1"/>
          <p:nvPr/>
        </p:nvSpPr>
        <p:spPr>
          <a:xfrm>
            <a:off x="1623300" y="1327400"/>
            <a:ext cx="10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Title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1669975" y="2088975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1669975" y="3079150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Assignee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1669975" y="4333875"/>
            <a:ext cx="15486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1701063" y="1727588"/>
            <a:ext cx="38313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Finish building the widget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1669981" y="2469606"/>
            <a:ext cx="5600700" cy="5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widget should be 6” tall and 4” wide, made out of plastic.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1741525" y="3477325"/>
            <a:ext cx="20649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Anyone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5"/>
          <p:cNvSpPr/>
          <p:nvPr/>
        </p:nvSpPr>
        <p:spPr>
          <a:xfrm rot="10800000">
            <a:off x="1805208" y="3567770"/>
            <a:ext cx="215700" cy="186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7;p35">
            <a:extLst>
              <a:ext uri="{FF2B5EF4-FFF2-40B4-BE49-F238E27FC236}">
                <a16:creationId xmlns:a16="http://schemas.microsoft.com/office/drawing/2014/main" id="{89A75FAC-B4D1-4947-976E-981F61C843D9}"/>
              </a:ext>
            </a:extLst>
          </p:cNvPr>
          <p:cNvSpPr txBox="1"/>
          <p:nvPr/>
        </p:nvSpPr>
        <p:spPr>
          <a:xfrm>
            <a:off x="4623849" y="3103876"/>
            <a:ext cx="199914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Est. Time for Completion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" name="Google Shape;181;p35">
            <a:extLst>
              <a:ext uri="{FF2B5EF4-FFF2-40B4-BE49-F238E27FC236}">
                <a16:creationId xmlns:a16="http://schemas.microsoft.com/office/drawing/2014/main" id="{0E8DC2FF-CC3F-4D5C-999C-716B2C96476A}"/>
              </a:ext>
            </a:extLst>
          </p:cNvPr>
          <p:cNvSpPr/>
          <p:nvPr/>
        </p:nvSpPr>
        <p:spPr>
          <a:xfrm>
            <a:off x="4688399" y="3475087"/>
            <a:ext cx="20649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82;p35">
            <a:extLst>
              <a:ext uri="{FF2B5EF4-FFF2-40B4-BE49-F238E27FC236}">
                <a16:creationId xmlns:a16="http://schemas.microsoft.com/office/drawing/2014/main" id="{47275EC3-D650-4EAA-91CC-11E66640FBC7}"/>
              </a:ext>
            </a:extLst>
          </p:cNvPr>
          <p:cNvSpPr/>
          <p:nvPr/>
        </p:nvSpPr>
        <p:spPr>
          <a:xfrm rot="10800000">
            <a:off x="4794812" y="3560137"/>
            <a:ext cx="215700" cy="186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1;p35">
            <a:extLst>
              <a:ext uri="{FF2B5EF4-FFF2-40B4-BE49-F238E27FC236}">
                <a16:creationId xmlns:a16="http://schemas.microsoft.com/office/drawing/2014/main" id="{FFE4824A-619E-4942-9D35-472E2AD37A32}"/>
              </a:ext>
            </a:extLst>
          </p:cNvPr>
          <p:cNvSpPr/>
          <p:nvPr/>
        </p:nvSpPr>
        <p:spPr>
          <a:xfrm>
            <a:off x="4794812" y="3850681"/>
            <a:ext cx="1896546" cy="7507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15 mins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30 mins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45 mins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B2A49-E33A-4F0D-90FA-CA6D52B0AF9C}"/>
              </a:ext>
            </a:extLst>
          </p:cNvPr>
          <p:cNvSpPr/>
          <p:nvPr/>
        </p:nvSpPr>
        <p:spPr>
          <a:xfrm>
            <a:off x="6477712" y="3909700"/>
            <a:ext cx="136732" cy="63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3A002-49C1-40D2-8E60-F6608EDB35C7}"/>
              </a:ext>
            </a:extLst>
          </p:cNvPr>
          <p:cNvSpPr/>
          <p:nvPr/>
        </p:nvSpPr>
        <p:spPr>
          <a:xfrm>
            <a:off x="6477712" y="3942767"/>
            <a:ext cx="136732" cy="117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sz="2100" b="1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Paul</a:t>
            </a:r>
            <a:endParaRPr dirty="0"/>
          </a:p>
        </p:txBody>
      </p:sp>
      <p:sp>
        <p:nvSpPr>
          <p:cNvPr id="190" name="Google Shape;190;p36"/>
          <p:cNvSpPr txBox="1"/>
          <p:nvPr/>
        </p:nvSpPr>
        <p:spPr>
          <a:xfrm>
            <a:off x="1474000" y="640600"/>
            <a:ext cx="569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erriweather"/>
                <a:ea typeface="Merriweather"/>
                <a:cs typeface="Merriweather"/>
                <a:sym typeface="Merriweather"/>
              </a:rPr>
              <a:t>Task: Update Webpage </a:t>
            </a:r>
            <a:endParaRPr sz="24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1570300" y="1118750"/>
            <a:ext cx="4798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Update product description with the following details. </a:t>
            </a:r>
            <a:r>
              <a:rPr lang="en-US" u="sng" dirty="0">
                <a:solidFill>
                  <a:srgbClr val="0070C0"/>
                </a:solidFill>
                <a:latin typeface="Merriweather"/>
                <a:ea typeface="Merriweather"/>
                <a:cs typeface="Merriweather"/>
                <a:sym typeface="Merriweather"/>
              </a:rPr>
              <a:t>desc.docx</a:t>
            </a:r>
            <a:endParaRPr u="sng" dirty="0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1570300" y="2209258"/>
            <a:ext cx="1548600" cy="267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CLAIM TASK</a:t>
            </a:r>
            <a:endParaRPr dirty="0"/>
          </a:p>
        </p:txBody>
      </p:sp>
      <p:sp>
        <p:nvSpPr>
          <p:cNvPr id="197" name="Google Shape;197;p36"/>
          <p:cNvSpPr/>
          <p:nvPr/>
        </p:nvSpPr>
        <p:spPr>
          <a:xfrm>
            <a:off x="6760500" y="2751746"/>
            <a:ext cx="1716600" cy="1828799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ng Soon"/>
                <a:ea typeface="Coming Soon"/>
                <a:cs typeface="Coming Soon"/>
                <a:sym typeface="Coming Soon"/>
              </a:rPr>
              <a:t>This is what a user sees after they view a task that is assigned to “anyone.” Once they claim it updates the assignee field. </a:t>
            </a:r>
            <a:endParaRPr dirty="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Coming Soon</vt:lpstr>
      <vt:lpstr>Consolas</vt:lpstr>
      <vt:lpstr>Merriweather</vt:lpstr>
      <vt:lpstr>Russo One</vt:lpstr>
      <vt:lpstr>Spartan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Jasiya Thompson</cp:lastModifiedBy>
  <cp:revision>1</cp:revision>
  <dcterms:modified xsi:type="dcterms:W3CDTF">2021-08-09T11:50:59Z</dcterms:modified>
</cp:coreProperties>
</file>