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0" r:id="rId7"/>
    <p:sldId id="261" r:id="rId8"/>
    <p:sldId id="262" r:id="rId9"/>
    <p:sldId id="266" r:id="rId10"/>
    <p:sldId id="267" r:id="rId11"/>
    <p:sldId id="269" r:id="rId12"/>
    <p:sldId id="268" r:id="rId13"/>
    <p:sldId id="270" r:id="rId14"/>
    <p:sldId id="263"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46DE1-EA5C-B040-8A32-9EBA9A60A830}" v="4009" dt="2022-10-17T00:58:55.185"/>
    <p1510:client id="{875C45E9-6D39-4211-942D-791EAB8EE709}" v="183" dt="2022-10-17T14:57:21.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112" d="100"/>
          <a:sy n="112" d="100"/>
        </p:scale>
        <p:origin x="54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dgm:t>
        <a:bodyPr/>
        <a:lstStyle/>
        <a:p>
          <a:r>
            <a:rPr lang="en-CA" sz="1100" dirty="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dgm:t>
        <a:bodyPr/>
        <a:lstStyle/>
        <a:p>
          <a:r>
            <a:rPr lang="en-CA" sz="1100" dirty="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dgm:t>
        <a:bodyPr/>
        <a:lstStyle/>
        <a:p>
          <a:r>
            <a:rPr lang="en-CA" sz="800" dirty="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dgm:t>
        <a:bodyPr/>
        <a:lstStyle/>
        <a:p>
          <a:r>
            <a:rPr lang="en-CA" sz="800" dirty="0"/>
            <a:t>Data </a:t>
          </a:r>
          <a:r>
            <a:rPr lang="en-CA" sz="1000" dirty="0"/>
            <a:t>Checking</a:t>
          </a:r>
          <a:endParaRPr lang="en-CA" sz="800" dirty="0"/>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dgm:t>
        <a:bodyPr/>
        <a:lstStyle/>
        <a:p>
          <a:r>
            <a:rPr lang="en-CA" sz="1100"/>
            <a:t>Footprinting</a:t>
          </a:r>
          <a:endParaRPr lang="en-CA" sz="1100" dirty="0"/>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dgm:t>
        <a:bodyPr/>
        <a:lstStyle/>
        <a:p>
          <a:r>
            <a:rPr lang="en-CA" sz="1100"/>
            <a:t>U*</a:t>
          </a:r>
          <a:endParaRPr lang="en-CA" sz="1100" dirty="0"/>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dgm:t>
        <a:bodyPr/>
        <a:lstStyle/>
        <a:p>
          <a:r>
            <a:rPr lang="en-CA" sz="1100"/>
            <a:t>Carbon</a:t>
          </a:r>
          <a:endParaRPr lang="en-CA" sz="1100" dirty="0"/>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dgm:t>
        <a:bodyPr/>
        <a:lstStyle/>
        <a:p>
          <a:r>
            <a:rPr lang="en-CA" sz="1100" dirty="0"/>
            <a:t>Energy</a:t>
          </a:r>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1276F361-5CB8-4535-9AEA-338D1D0F56FF}">
      <dgm:prSet custT="1"/>
      <dgm:spPr/>
      <dgm:t>
        <a:bodyPr/>
        <a:lstStyle/>
        <a:p>
          <a:r>
            <a:rPr lang="en-CA" sz="1100" dirty="0"/>
            <a:t>WUE</a:t>
          </a:r>
        </a:p>
      </dgm:t>
    </dgm:pt>
    <dgm:pt modelId="{053E1ED7-E80E-49C6-BDE2-7A6F97AA0C5D}" type="parTrans" cxnId="{9823EA9A-1169-4326-A248-DBABB37BFC0D}">
      <dgm:prSet/>
      <dgm:spPr/>
      <dgm:t>
        <a:bodyPr/>
        <a:lstStyle/>
        <a:p>
          <a:endParaRPr lang="en-CA"/>
        </a:p>
      </dgm:t>
    </dgm:pt>
    <dgm:pt modelId="{ECB11C79-4F20-41D6-85C1-3D48DBFE71E9}" type="sibTrans" cxnId="{9823EA9A-1169-4326-A248-DBABB37BFC0D}">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custScaleX="111421">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09384">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dgm:presLayoutVars>
          <dgm:chMax val="0"/>
          <dgm:chPref val="0"/>
          <dgm:bulletEnabled val="1"/>
        </dgm:presLayoutVars>
      </dgm:prSet>
      <dgm:spPr/>
    </dgm:pt>
    <dgm:pt modelId="{3E056496-A093-479F-A78F-D62EEB2D22F7}" type="pres">
      <dgm:prSet presAssocID="{AF632590-2D65-41B6-95D6-FFBD95583173}" presName="parTxOnlySpace" presStyleCnt="0"/>
      <dgm:spPr/>
    </dgm:pt>
    <dgm:pt modelId="{8F9A3449-BAB9-44B5-B015-4954709CEC78}" type="pres">
      <dgm:prSet presAssocID="{1276F361-5CB8-4535-9AEA-338D1D0F56FF}" presName="parTxOnly" presStyleLbl="node1" presStyleIdx="8" presStyleCnt="9">
        <dgm:presLayoutVars>
          <dgm:chMax val="0"/>
          <dgm:chPref val="0"/>
          <dgm:bulletEnabled val="1"/>
        </dgm:presLayoutVars>
      </dgm:prSet>
      <dgm:spPr/>
    </dgm:pt>
  </dgm:ptLst>
  <dgm:cxnLst>
    <dgm:cxn modelId="{6D67361B-0990-408D-A7B8-60479C58ADCD}" srcId="{9C0E14B2-A032-4B57-BB5F-83F9DA87DD8F}" destId="{E314D317-52B7-4446-B234-C739EC586571}" srcOrd="0" destOrd="0" parTransId="{24417674-781F-4706-93CE-1BE292F1E6E2}" sibTransId="{2EB16E02-5FD0-4663-ADD4-5B09F1761C74}"/>
    <dgm:cxn modelId="{1670442A-9D13-4C44-921F-60EF38444A00}" type="presOf" srcId="{29A3FA05-8838-4DFC-B42F-CC036E69F5D7}" destId="{63E1EA45-536F-4F48-A252-212FD02324D2}"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02B15143-8536-4AB0-9971-1383DCB159DE}" srcId="{9C0E14B2-A032-4B57-BB5F-83F9DA87DD8F}" destId="{29A3FA05-8838-4DFC-B42F-CC036E69F5D7}" srcOrd="5" destOrd="0" parTransId="{3E48A934-548F-4E9F-8A7E-CB7113267012}" sibTransId="{FC2FBB37-1E2F-434C-8B09-BA06E1E3B490}"/>
    <dgm:cxn modelId="{D5C6874D-6980-406C-A326-9C57AC9EC75C}" srcId="{9C0E14B2-A032-4B57-BB5F-83F9DA87DD8F}" destId="{9085E836-959B-480E-8B4A-785B26E253E4}" srcOrd="7" destOrd="0" parTransId="{7D892D79-F301-472E-AB98-022BA6CBC9F4}" sibTransId="{AF632590-2D65-41B6-95D6-FFBD95583173}"/>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EFEF079A-4E0D-4025-BB58-26A9AAF0813A}" type="presOf" srcId="{00BE15DF-44E7-4F35-BA1E-BD67FAF06921}" destId="{2BFE8E66-BAF4-4910-B087-5822EE8A5868}" srcOrd="0" destOrd="0" presId="urn:microsoft.com/office/officeart/2005/8/layout/chevron1"/>
    <dgm:cxn modelId="{9823EA9A-1169-4326-A248-DBABB37BFC0D}" srcId="{9C0E14B2-A032-4B57-BB5F-83F9DA87DD8F}" destId="{1276F361-5CB8-4535-9AEA-338D1D0F56FF}" srcOrd="8" destOrd="0" parTransId="{053E1ED7-E80E-49C6-BDE2-7A6F97AA0C5D}" sibTransId="{ECB11C79-4F20-41D6-85C1-3D48DBFE71E9}"/>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F875D3AC-332F-4661-803E-17073459C6FF}" type="presOf" srcId="{1276F361-5CB8-4535-9AEA-338D1D0F56FF}" destId="{8F9A3449-BAB9-44B5-B015-4954709CEC78}" srcOrd="0" destOrd="0" presId="urn:microsoft.com/office/officeart/2005/8/layout/chevron1"/>
    <dgm:cxn modelId="{107E30B0-9484-4E11-9284-AFF018313860}" type="presOf" srcId="{9085E836-959B-480E-8B4A-785B26E253E4}" destId="{05849B8B-DAC3-4840-8F3B-54E94C7B736C}" srcOrd="0" destOrd="0" presId="urn:microsoft.com/office/officeart/2005/8/layout/chevron1"/>
    <dgm:cxn modelId="{8D3EACE2-A8F2-423D-A4F0-6FBA4E87BBD7}" srcId="{9C0E14B2-A032-4B57-BB5F-83F9DA87DD8F}" destId="{00BE15DF-44E7-4F35-BA1E-BD67FAF06921}" srcOrd="4" destOrd="0" parTransId="{AC7AD2E6-2016-4A8B-8CFB-E3ADC4F35258}" sibTransId="{9A24D203-AFDC-48DD-80AB-AF43FB9B2342}"/>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A68F8786-7B97-4220-906F-62EE6D953291}" type="presParOf" srcId="{E8AA2C27-E430-4CFB-8E0C-C32D7F28D166}" destId="{3E056496-A093-479F-A78F-D62EEB2D22F7}" srcOrd="15" destOrd="0" presId="urn:microsoft.com/office/officeart/2005/8/layout/chevron1"/>
    <dgm:cxn modelId="{27DA75C0-D386-4212-8826-FDE959BD51DA}" type="presParOf" srcId="{E8AA2C27-E430-4CFB-8E0C-C32D7F28D166}" destId="{8F9A3449-BAB9-44B5-B015-4954709CEC78}" srcOrd="1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dgm:t>
        <a:bodyPr/>
        <a:lstStyle/>
        <a:p>
          <a:r>
            <a:rPr lang="en-CA" sz="110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dgm:t>
        <a:bodyPr/>
        <a:lstStyle/>
        <a:p>
          <a:r>
            <a:rPr lang="en-CA" sz="110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a:solidFill>
          <a:schemeClr val="accent1"/>
        </a:solidFill>
      </dgm:spPr>
      <dgm:t>
        <a:bodyPr/>
        <a:lstStyle/>
        <a:p>
          <a:r>
            <a:rPr lang="en-CA" sz="110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a:solidFill>
          <a:schemeClr val="accent1"/>
        </a:solidFill>
      </dgm:spPr>
      <dgm:t>
        <a:bodyPr/>
        <a:lstStyle/>
        <a:p>
          <a:r>
            <a:rPr lang="en-CA" sz="1100"/>
            <a:t>Data Checking</a:t>
          </a:r>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a:solidFill>
          <a:schemeClr val="accent1"/>
        </a:solidFill>
        <a:ln>
          <a:solidFill>
            <a:schemeClr val="accent1"/>
          </a:solidFill>
        </a:ln>
      </dgm:spPr>
      <dgm:t>
        <a:bodyPr/>
        <a:lstStyle/>
        <a:p>
          <a:r>
            <a:rPr lang="en-CA" sz="1100" dirty="0" err="1"/>
            <a:t>Footprinting</a:t>
          </a:r>
          <a:endParaRPr lang="en-CA" sz="1100" dirty="0"/>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dgm:t>
        <a:bodyPr/>
        <a:lstStyle/>
        <a:p>
          <a:r>
            <a:rPr lang="en-CA" sz="1100" dirty="0"/>
            <a:t>U*</a:t>
          </a:r>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a:solidFill>
          <a:schemeClr val="accent1">
            <a:lumMod val="75000"/>
          </a:schemeClr>
        </a:solidFill>
      </dgm:spPr>
      <dgm:t>
        <a:bodyPr/>
        <a:lstStyle/>
        <a:p>
          <a:r>
            <a:rPr lang="en-CA" sz="1400" dirty="0"/>
            <a:t>Carbon</a:t>
          </a:r>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a:solidFill>
          <a:schemeClr val="accent1"/>
        </a:solidFill>
      </dgm:spPr>
      <dgm:t>
        <a:bodyPr/>
        <a:lstStyle/>
        <a:p>
          <a:r>
            <a:rPr lang="en-CA" sz="1100" dirty="0"/>
            <a:t>Energy</a:t>
          </a:r>
          <a:endParaRPr lang="en-CA" sz="1400" dirty="0"/>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2438A3D4-AADB-468F-AB34-0E910097727E}">
      <dgm:prSet custT="1"/>
      <dgm:spPr>
        <a:solidFill>
          <a:schemeClr val="accent1"/>
        </a:solidFill>
      </dgm:spPr>
      <dgm:t>
        <a:bodyPr/>
        <a:lstStyle/>
        <a:p>
          <a:r>
            <a:rPr lang="en-CA" sz="1100" dirty="0"/>
            <a:t>WUE</a:t>
          </a:r>
        </a:p>
      </dgm:t>
    </dgm:pt>
    <dgm:pt modelId="{0D2B76EB-7935-482A-966D-B6829422A5B2}" type="parTrans" cxnId="{A2D750F5-F85F-4F82-B6E1-9CDF2C41B124}">
      <dgm:prSet/>
      <dgm:spPr/>
      <dgm:t>
        <a:bodyPr/>
        <a:lstStyle/>
        <a:p>
          <a:endParaRPr lang="en-CA"/>
        </a:p>
      </dgm:t>
    </dgm:pt>
    <dgm:pt modelId="{9D99B536-4704-4F37-9556-9F6C8504561E}" type="sibTrans" cxnId="{A2D750F5-F85F-4F82-B6E1-9CDF2C41B124}">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custScaleX="138119" custScaleY="102707">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custScaleX="116650" custScaleY="99427">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09804" custScaleY="100195">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custScaleX="119063" custScaleY="141203">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custScaleX="91799" custScaleY="98334">
        <dgm:presLayoutVars>
          <dgm:chMax val="0"/>
          <dgm:chPref val="0"/>
          <dgm:bulletEnabled val="1"/>
        </dgm:presLayoutVars>
      </dgm:prSet>
      <dgm:spPr/>
    </dgm:pt>
    <dgm:pt modelId="{E306CCB0-CB20-4179-B1A2-51E2AD7E9902}" type="pres">
      <dgm:prSet presAssocID="{AF632590-2D65-41B6-95D6-FFBD95583173}" presName="parTxOnlySpace" presStyleCnt="0"/>
      <dgm:spPr/>
    </dgm:pt>
    <dgm:pt modelId="{62F83437-8679-497A-87BD-5D599C9E1A5F}" type="pres">
      <dgm:prSet presAssocID="{2438A3D4-AADB-468F-AB34-0E910097727E}" presName="parTxOnly" presStyleLbl="node1" presStyleIdx="8" presStyleCnt="9" custScaleY="97166">
        <dgm:presLayoutVars>
          <dgm:chMax val="0"/>
          <dgm:chPref val="0"/>
          <dgm:bulletEnabled val="1"/>
        </dgm:presLayoutVars>
      </dgm:prSet>
      <dgm:spPr/>
    </dgm:pt>
  </dgm:ptLst>
  <dgm:cxnLst>
    <dgm:cxn modelId="{6D67361B-0990-408D-A7B8-60479C58ADCD}" srcId="{9C0E14B2-A032-4B57-BB5F-83F9DA87DD8F}" destId="{E314D317-52B7-4446-B234-C739EC586571}" srcOrd="0" destOrd="0" parTransId="{24417674-781F-4706-93CE-1BE292F1E6E2}" sibTransId="{2EB16E02-5FD0-4663-ADD4-5B09F1761C74}"/>
    <dgm:cxn modelId="{1670442A-9D13-4C44-921F-60EF38444A00}" type="presOf" srcId="{29A3FA05-8838-4DFC-B42F-CC036E69F5D7}" destId="{63E1EA45-536F-4F48-A252-212FD02324D2}"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02B15143-8536-4AB0-9971-1383DCB159DE}" srcId="{9C0E14B2-A032-4B57-BB5F-83F9DA87DD8F}" destId="{29A3FA05-8838-4DFC-B42F-CC036E69F5D7}" srcOrd="5" destOrd="0" parTransId="{3E48A934-548F-4E9F-8A7E-CB7113267012}" sibTransId="{FC2FBB37-1E2F-434C-8B09-BA06E1E3B490}"/>
    <dgm:cxn modelId="{D5C6874D-6980-406C-A326-9C57AC9EC75C}" srcId="{9C0E14B2-A032-4B57-BB5F-83F9DA87DD8F}" destId="{9085E836-959B-480E-8B4A-785B26E253E4}" srcOrd="7" destOrd="0" parTransId="{7D892D79-F301-472E-AB98-022BA6CBC9F4}" sibTransId="{AF632590-2D65-41B6-95D6-FFBD95583173}"/>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EFEF079A-4E0D-4025-BB58-26A9AAF0813A}" type="presOf" srcId="{00BE15DF-44E7-4F35-BA1E-BD67FAF06921}" destId="{2BFE8E66-BAF4-4910-B087-5822EE8A5868}" srcOrd="0" destOrd="0" presId="urn:microsoft.com/office/officeart/2005/8/layout/chevron1"/>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107E30B0-9484-4E11-9284-AFF018313860}" type="presOf" srcId="{9085E836-959B-480E-8B4A-785B26E253E4}" destId="{05849B8B-DAC3-4840-8F3B-54E94C7B736C}" srcOrd="0" destOrd="0" presId="urn:microsoft.com/office/officeart/2005/8/layout/chevron1"/>
    <dgm:cxn modelId="{8D3EACE2-A8F2-423D-A4F0-6FBA4E87BBD7}" srcId="{9C0E14B2-A032-4B57-BB5F-83F9DA87DD8F}" destId="{00BE15DF-44E7-4F35-BA1E-BD67FAF06921}" srcOrd="4" destOrd="0" parTransId="{AC7AD2E6-2016-4A8B-8CFB-E3ADC4F35258}" sibTransId="{9A24D203-AFDC-48DD-80AB-AF43FB9B2342}"/>
    <dgm:cxn modelId="{E2A938E8-86A0-405E-9FFE-BEE37F60C2A9}" type="presOf" srcId="{2438A3D4-AADB-468F-AB34-0E910097727E}" destId="{62F83437-8679-497A-87BD-5D599C9E1A5F}" srcOrd="0" destOrd="0" presId="urn:microsoft.com/office/officeart/2005/8/layout/chevron1"/>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A2D750F5-F85F-4F82-B6E1-9CDF2C41B124}" srcId="{9C0E14B2-A032-4B57-BB5F-83F9DA87DD8F}" destId="{2438A3D4-AADB-468F-AB34-0E910097727E}" srcOrd="8" destOrd="0" parTransId="{0D2B76EB-7935-482A-966D-B6829422A5B2}" sibTransId="{9D99B536-4704-4F37-9556-9F6C8504561E}"/>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7A8D13E9-5123-4802-B66E-B51BC4342508}" type="presParOf" srcId="{E8AA2C27-E430-4CFB-8E0C-C32D7F28D166}" destId="{E306CCB0-CB20-4179-B1A2-51E2AD7E9902}" srcOrd="15" destOrd="0" presId="urn:microsoft.com/office/officeart/2005/8/layout/chevron1"/>
    <dgm:cxn modelId="{F4208911-B2BB-4EC8-9CA5-6344CD03A50F}" type="presParOf" srcId="{E8AA2C27-E430-4CFB-8E0C-C32D7F28D166}" destId="{62F83437-8679-497A-87BD-5D599C9E1A5F}" srcOrd="1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dgm:t>
        <a:bodyPr/>
        <a:lstStyle/>
        <a:p>
          <a:r>
            <a:rPr lang="en-CA" sz="110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dgm:t>
        <a:bodyPr/>
        <a:lstStyle/>
        <a:p>
          <a:r>
            <a:rPr lang="en-CA" sz="110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a:solidFill>
          <a:schemeClr val="accent1"/>
        </a:solidFill>
      </dgm:spPr>
      <dgm:t>
        <a:bodyPr/>
        <a:lstStyle/>
        <a:p>
          <a:r>
            <a:rPr lang="en-CA" sz="110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a:solidFill>
          <a:schemeClr val="accent1"/>
        </a:solidFill>
      </dgm:spPr>
      <dgm:t>
        <a:bodyPr/>
        <a:lstStyle/>
        <a:p>
          <a:r>
            <a:rPr lang="en-CA" sz="1100"/>
            <a:t>Data Checking</a:t>
          </a:r>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a:solidFill>
          <a:schemeClr val="accent1"/>
        </a:solidFill>
        <a:ln>
          <a:solidFill>
            <a:schemeClr val="accent1"/>
          </a:solidFill>
        </a:ln>
      </dgm:spPr>
      <dgm:t>
        <a:bodyPr/>
        <a:lstStyle/>
        <a:p>
          <a:r>
            <a:rPr lang="en-CA" sz="1100" dirty="0" err="1"/>
            <a:t>Footprinting</a:t>
          </a:r>
          <a:endParaRPr lang="en-CA" sz="1100" dirty="0"/>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dgm:t>
        <a:bodyPr/>
        <a:lstStyle/>
        <a:p>
          <a:r>
            <a:rPr lang="en-CA" sz="1100" dirty="0"/>
            <a:t>U*</a:t>
          </a:r>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dgm:t>
        <a:bodyPr/>
        <a:lstStyle/>
        <a:p>
          <a:r>
            <a:rPr lang="en-CA" sz="1100"/>
            <a:t>Carbon</a:t>
          </a:r>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a:solidFill>
          <a:schemeClr val="accent1">
            <a:lumMod val="75000"/>
          </a:schemeClr>
        </a:solidFill>
      </dgm:spPr>
      <dgm:t>
        <a:bodyPr/>
        <a:lstStyle/>
        <a:p>
          <a:r>
            <a:rPr lang="en-CA" sz="1400" dirty="0"/>
            <a:t>Energy</a:t>
          </a:r>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2438A3D4-AADB-468F-AB34-0E910097727E}">
      <dgm:prSet custT="1"/>
      <dgm:spPr>
        <a:solidFill>
          <a:schemeClr val="accent1"/>
        </a:solidFill>
      </dgm:spPr>
      <dgm:t>
        <a:bodyPr/>
        <a:lstStyle/>
        <a:p>
          <a:r>
            <a:rPr lang="en-CA" sz="1100" dirty="0"/>
            <a:t>WUE</a:t>
          </a:r>
        </a:p>
      </dgm:t>
    </dgm:pt>
    <dgm:pt modelId="{0D2B76EB-7935-482A-966D-B6829422A5B2}" type="parTrans" cxnId="{A2D750F5-F85F-4F82-B6E1-9CDF2C41B124}">
      <dgm:prSet/>
      <dgm:spPr/>
      <dgm:t>
        <a:bodyPr/>
        <a:lstStyle/>
        <a:p>
          <a:endParaRPr lang="en-CA"/>
        </a:p>
      </dgm:t>
    </dgm:pt>
    <dgm:pt modelId="{9D99B536-4704-4F37-9556-9F6C8504561E}" type="sibTrans" cxnId="{A2D750F5-F85F-4F82-B6E1-9CDF2C41B124}">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custScaleX="138119" custScaleY="102707">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custScaleX="116650" custScaleY="99427">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09804" custScaleY="100195">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custScaleX="110088" custScaleY="135714">
        <dgm:presLayoutVars>
          <dgm:chMax val="0"/>
          <dgm:chPref val="0"/>
          <dgm:bulletEnabled val="1"/>
        </dgm:presLayoutVars>
      </dgm:prSet>
      <dgm:spPr/>
    </dgm:pt>
    <dgm:pt modelId="{E306CCB0-CB20-4179-B1A2-51E2AD7E9902}" type="pres">
      <dgm:prSet presAssocID="{AF632590-2D65-41B6-95D6-FFBD95583173}" presName="parTxOnlySpace" presStyleCnt="0"/>
      <dgm:spPr/>
    </dgm:pt>
    <dgm:pt modelId="{62F83437-8679-497A-87BD-5D599C9E1A5F}" type="pres">
      <dgm:prSet presAssocID="{2438A3D4-AADB-468F-AB34-0E910097727E}" presName="parTxOnly" presStyleLbl="node1" presStyleIdx="8" presStyleCnt="9" custScaleY="97166">
        <dgm:presLayoutVars>
          <dgm:chMax val="0"/>
          <dgm:chPref val="0"/>
          <dgm:bulletEnabled val="1"/>
        </dgm:presLayoutVars>
      </dgm:prSet>
      <dgm:spPr/>
    </dgm:pt>
  </dgm:ptLst>
  <dgm:cxnLst>
    <dgm:cxn modelId="{6D67361B-0990-408D-A7B8-60479C58ADCD}" srcId="{9C0E14B2-A032-4B57-BB5F-83F9DA87DD8F}" destId="{E314D317-52B7-4446-B234-C739EC586571}" srcOrd="0" destOrd="0" parTransId="{24417674-781F-4706-93CE-1BE292F1E6E2}" sibTransId="{2EB16E02-5FD0-4663-ADD4-5B09F1761C74}"/>
    <dgm:cxn modelId="{1670442A-9D13-4C44-921F-60EF38444A00}" type="presOf" srcId="{29A3FA05-8838-4DFC-B42F-CC036E69F5D7}" destId="{63E1EA45-536F-4F48-A252-212FD02324D2}"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02B15143-8536-4AB0-9971-1383DCB159DE}" srcId="{9C0E14B2-A032-4B57-BB5F-83F9DA87DD8F}" destId="{29A3FA05-8838-4DFC-B42F-CC036E69F5D7}" srcOrd="5" destOrd="0" parTransId="{3E48A934-548F-4E9F-8A7E-CB7113267012}" sibTransId="{FC2FBB37-1E2F-434C-8B09-BA06E1E3B490}"/>
    <dgm:cxn modelId="{D5C6874D-6980-406C-A326-9C57AC9EC75C}" srcId="{9C0E14B2-A032-4B57-BB5F-83F9DA87DD8F}" destId="{9085E836-959B-480E-8B4A-785B26E253E4}" srcOrd="7" destOrd="0" parTransId="{7D892D79-F301-472E-AB98-022BA6CBC9F4}" sibTransId="{AF632590-2D65-41B6-95D6-FFBD95583173}"/>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EFEF079A-4E0D-4025-BB58-26A9AAF0813A}" type="presOf" srcId="{00BE15DF-44E7-4F35-BA1E-BD67FAF06921}" destId="{2BFE8E66-BAF4-4910-B087-5822EE8A5868}" srcOrd="0" destOrd="0" presId="urn:microsoft.com/office/officeart/2005/8/layout/chevron1"/>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107E30B0-9484-4E11-9284-AFF018313860}" type="presOf" srcId="{9085E836-959B-480E-8B4A-785B26E253E4}" destId="{05849B8B-DAC3-4840-8F3B-54E94C7B736C}" srcOrd="0" destOrd="0" presId="urn:microsoft.com/office/officeart/2005/8/layout/chevron1"/>
    <dgm:cxn modelId="{8D3EACE2-A8F2-423D-A4F0-6FBA4E87BBD7}" srcId="{9C0E14B2-A032-4B57-BB5F-83F9DA87DD8F}" destId="{00BE15DF-44E7-4F35-BA1E-BD67FAF06921}" srcOrd="4" destOrd="0" parTransId="{AC7AD2E6-2016-4A8B-8CFB-E3ADC4F35258}" sibTransId="{9A24D203-AFDC-48DD-80AB-AF43FB9B2342}"/>
    <dgm:cxn modelId="{E2A938E8-86A0-405E-9FFE-BEE37F60C2A9}" type="presOf" srcId="{2438A3D4-AADB-468F-AB34-0E910097727E}" destId="{62F83437-8679-497A-87BD-5D599C9E1A5F}" srcOrd="0" destOrd="0" presId="urn:microsoft.com/office/officeart/2005/8/layout/chevron1"/>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A2D750F5-F85F-4F82-B6E1-9CDF2C41B124}" srcId="{9C0E14B2-A032-4B57-BB5F-83F9DA87DD8F}" destId="{2438A3D4-AADB-468F-AB34-0E910097727E}" srcOrd="8" destOrd="0" parTransId="{0D2B76EB-7935-482A-966D-B6829422A5B2}" sibTransId="{9D99B536-4704-4F37-9556-9F6C8504561E}"/>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7A8D13E9-5123-4802-B66E-B51BC4342508}" type="presParOf" srcId="{E8AA2C27-E430-4CFB-8E0C-C32D7F28D166}" destId="{E306CCB0-CB20-4179-B1A2-51E2AD7E9902}" srcOrd="15" destOrd="0" presId="urn:microsoft.com/office/officeart/2005/8/layout/chevron1"/>
    <dgm:cxn modelId="{F4208911-B2BB-4EC8-9CA5-6344CD03A50F}" type="presParOf" srcId="{E8AA2C27-E430-4CFB-8E0C-C32D7F28D166}" destId="{62F83437-8679-497A-87BD-5D599C9E1A5F}" srcOrd="1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dgm:t>
        <a:bodyPr/>
        <a:lstStyle/>
        <a:p>
          <a:r>
            <a:rPr lang="en-CA" sz="110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dgm:t>
        <a:bodyPr/>
        <a:lstStyle/>
        <a:p>
          <a:r>
            <a:rPr lang="en-CA" sz="110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a:solidFill>
          <a:schemeClr val="accent1"/>
        </a:solidFill>
      </dgm:spPr>
      <dgm:t>
        <a:bodyPr/>
        <a:lstStyle/>
        <a:p>
          <a:r>
            <a:rPr lang="en-CA" sz="110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a:solidFill>
          <a:schemeClr val="accent1"/>
        </a:solidFill>
      </dgm:spPr>
      <dgm:t>
        <a:bodyPr/>
        <a:lstStyle/>
        <a:p>
          <a:r>
            <a:rPr lang="en-CA" sz="1100"/>
            <a:t>Data Checking</a:t>
          </a:r>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a:solidFill>
          <a:schemeClr val="accent1"/>
        </a:solidFill>
        <a:ln>
          <a:solidFill>
            <a:schemeClr val="accent1"/>
          </a:solidFill>
        </a:ln>
      </dgm:spPr>
      <dgm:t>
        <a:bodyPr/>
        <a:lstStyle/>
        <a:p>
          <a:r>
            <a:rPr lang="en-CA" sz="1100" dirty="0" err="1"/>
            <a:t>Footprinting</a:t>
          </a:r>
          <a:endParaRPr lang="en-CA" sz="1100" dirty="0"/>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dgm:t>
        <a:bodyPr/>
        <a:lstStyle/>
        <a:p>
          <a:r>
            <a:rPr lang="en-CA" sz="1100" dirty="0"/>
            <a:t>U*</a:t>
          </a:r>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dgm:t>
        <a:bodyPr/>
        <a:lstStyle/>
        <a:p>
          <a:r>
            <a:rPr lang="en-CA" sz="1100"/>
            <a:t>Carbon</a:t>
          </a:r>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dgm:t>
        <a:bodyPr/>
        <a:lstStyle/>
        <a:p>
          <a:r>
            <a:rPr lang="en-CA" sz="1100" dirty="0"/>
            <a:t>Energy</a:t>
          </a:r>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2438A3D4-AADB-468F-AB34-0E910097727E}">
      <dgm:prSet custT="1"/>
      <dgm:spPr>
        <a:solidFill>
          <a:schemeClr val="accent1">
            <a:lumMod val="75000"/>
          </a:schemeClr>
        </a:solidFill>
      </dgm:spPr>
      <dgm:t>
        <a:bodyPr/>
        <a:lstStyle/>
        <a:p>
          <a:r>
            <a:rPr lang="en-CA" sz="1600" dirty="0"/>
            <a:t>WUE</a:t>
          </a:r>
          <a:endParaRPr lang="en-CA" sz="1100" dirty="0"/>
        </a:p>
      </dgm:t>
    </dgm:pt>
    <dgm:pt modelId="{0D2B76EB-7935-482A-966D-B6829422A5B2}" type="parTrans" cxnId="{A2D750F5-F85F-4F82-B6E1-9CDF2C41B124}">
      <dgm:prSet/>
      <dgm:spPr/>
      <dgm:t>
        <a:bodyPr/>
        <a:lstStyle/>
        <a:p>
          <a:endParaRPr lang="en-CA"/>
        </a:p>
      </dgm:t>
    </dgm:pt>
    <dgm:pt modelId="{9D99B536-4704-4F37-9556-9F6C8504561E}" type="sibTrans" cxnId="{A2D750F5-F85F-4F82-B6E1-9CDF2C41B124}">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custScaleX="138119" custScaleY="102707">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custScaleX="116650" custScaleY="99427">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09804" custScaleY="100195">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dgm:presLayoutVars>
          <dgm:chMax val="0"/>
          <dgm:chPref val="0"/>
          <dgm:bulletEnabled val="1"/>
        </dgm:presLayoutVars>
      </dgm:prSet>
      <dgm:spPr/>
    </dgm:pt>
    <dgm:pt modelId="{E306CCB0-CB20-4179-B1A2-51E2AD7E9902}" type="pres">
      <dgm:prSet presAssocID="{AF632590-2D65-41B6-95D6-FFBD95583173}" presName="parTxOnlySpace" presStyleCnt="0"/>
      <dgm:spPr/>
    </dgm:pt>
    <dgm:pt modelId="{62F83437-8679-497A-87BD-5D599C9E1A5F}" type="pres">
      <dgm:prSet presAssocID="{2438A3D4-AADB-468F-AB34-0E910097727E}" presName="parTxOnly" presStyleLbl="node1" presStyleIdx="8" presStyleCnt="9" custScaleY="128397">
        <dgm:presLayoutVars>
          <dgm:chMax val="0"/>
          <dgm:chPref val="0"/>
          <dgm:bulletEnabled val="1"/>
        </dgm:presLayoutVars>
      </dgm:prSet>
      <dgm:spPr/>
    </dgm:pt>
  </dgm:ptLst>
  <dgm:cxnLst>
    <dgm:cxn modelId="{6D67361B-0990-408D-A7B8-60479C58ADCD}" srcId="{9C0E14B2-A032-4B57-BB5F-83F9DA87DD8F}" destId="{E314D317-52B7-4446-B234-C739EC586571}" srcOrd="0" destOrd="0" parTransId="{24417674-781F-4706-93CE-1BE292F1E6E2}" sibTransId="{2EB16E02-5FD0-4663-ADD4-5B09F1761C74}"/>
    <dgm:cxn modelId="{1670442A-9D13-4C44-921F-60EF38444A00}" type="presOf" srcId="{29A3FA05-8838-4DFC-B42F-CC036E69F5D7}" destId="{63E1EA45-536F-4F48-A252-212FD02324D2}"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02B15143-8536-4AB0-9971-1383DCB159DE}" srcId="{9C0E14B2-A032-4B57-BB5F-83F9DA87DD8F}" destId="{29A3FA05-8838-4DFC-B42F-CC036E69F5D7}" srcOrd="5" destOrd="0" parTransId="{3E48A934-548F-4E9F-8A7E-CB7113267012}" sibTransId="{FC2FBB37-1E2F-434C-8B09-BA06E1E3B490}"/>
    <dgm:cxn modelId="{D5C6874D-6980-406C-A326-9C57AC9EC75C}" srcId="{9C0E14B2-A032-4B57-BB5F-83F9DA87DD8F}" destId="{9085E836-959B-480E-8B4A-785B26E253E4}" srcOrd="7" destOrd="0" parTransId="{7D892D79-F301-472E-AB98-022BA6CBC9F4}" sibTransId="{AF632590-2D65-41B6-95D6-FFBD95583173}"/>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EFEF079A-4E0D-4025-BB58-26A9AAF0813A}" type="presOf" srcId="{00BE15DF-44E7-4F35-BA1E-BD67FAF06921}" destId="{2BFE8E66-BAF4-4910-B087-5822EE8A5868}" srcOrd="0" destOrd="0" presId="urn:microsoft.com/office/officeart/2005/8/layout/chevron1"/>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107E30B0-9484-4E11-9284-AFF018313860}" type="presOf" srcId="{9085E836-959B-480E-8B4A-785B26E253E4}" destId="{05849B8B-DAC3-4840-8F3B-54E94C7B736C}" srcOrd="0" destOrd="0" presId="urn:microsoft.com/office/officeart/2005/8/layout/chevron1"/>
    <dgm:cxn modelId="{8D3EACE2-A8F2-423D-A4F0-6FBA4E87BBD7}" srcId="{9C0E14B2-A032-4B57-BB5F-83F9DA87DD8F}" destId="{00BE15DF-44E7-4F35-BA1E-BD67FAF06921}" srcOrd="4" destOrd="0" parTransId="{AC7AD2E6-2016-4A8B-8CFB-E3ADC4F35258}" sibTransId="{9A24D203-AFDC-48DD-80AB-AF43FB9B2342}"/>
    <dgm:cxn modelId="{E2A938E8-86A0-405E-9FFE-BEE37F60C2A9}" type="presOf" srcId="{2438A3D4-AADB-468F-AB34-0E910097727E}" destId="{62F83437-8679-497A-87BD-5D599C9E1A5F}" srcOrd="0" destOrd="0" presId="urn:microsoft.com/office/officeart/2005/8/layout/chevron1"/>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A2D750F5-F85F-4F82-B6E1-9CDF2C41B124}" srcId="{9C0E14B2-A032-4B57-BB5F-83F9DA87DD8F}" destId="{2438A3D4-AADB-468F-AB34-0E910097727E}" srcOrd="8" destOrd="0" parTransId="{0D2B76EB-7935-482A-966D-B6829422A5B2}" sibTransId="{9D99B536-4704-4F37-9556-9F6C8504561E}"/>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7A8D13E9-5123-4802-B66E-B51BC4342508}" type="presParOf" srcId="{E8AA2C27-E430-4CFB-8E0C-C32D7F28D166}" destId="{E306CCB0-CB20-4179-B1A2-51E2AD7E9902}" srcOrd="15" destOrd="0" presId="urn:microsoft.com/office/officeart/2005/8/layout/chevron1"/>
    <dgm:cxn modelId="{F4208911-B2BB-4EC8-9CA5-6344CD03A50F}" type="presParOf" srcId="{E8AA2C27-E430-4CFB-8E0C-C32D7F28D166}" destId="{62F83437-8679-497A-87BD-5D599C9E1A5F}" srcOrd="1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a:solidFill>
          <a:schemeClr val="accent1">
            <a:lumMod val="75000"/>
          </a:schemeClr>
        </a:solidFill>
      </dgm:spPr>
      <dgm:t>
        <a:bodyPr/>
        <a:lstStyle/>
        <a:p>
          <a:r>
            <a:rPr lang="en-CA" sz="1100" b="1" dirty="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dgm:t>
        <a:bodyPr/>
        <a:lstStyle/>
        <a:p>
          <a:r>
            <a:rPr lang="en-CA" sz="1100" dirty="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dgm:t>
        <a:bodyPr/>
        <a:lstStyle/>
        <a:p>
          <a:r>
            <a:rPr lang="en-CA" sz="800" dirty="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dgm:t>
        <a:bodyPr/>
        <a:lstStyle/>
        <a:p>
          <a:r>
            <a:rPr lang="en-CA" sz="800" dirty="0"/>
            <a:t>Data </a:t>
          </a:r>
          <a:r>
            <a:rPr lang="en-CA" sz="1000" dirty="0"/>
            <a:t>Checking</a:t>
          </a:r>
          <a:endParaRPr lang="en-CA" sz="800" dirty="0"/>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dgm:t>
        <a:bodyPr/>
        <a:lstStyle/>
        <a:p>
          <a:r>
            <a:rPr lang="en-CA" sz="1100" dirty="0" err="1"/>
            <a:t>Footprinting</a:t>
          </a:r>
          <a:endParaRPr lang="en-CA" sz="1100" dirty="0"/>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dgm:t>
        <a:bodyPr/>
        <a:lstStyle/>
        <a:p>
          <a:r>
            <a:rPr lang="en-CA" sz="1100"/>
            <a:t>U*</a:t>
          </a:r>
          <a:endParaRPr lang="en-CA" sz="1100" dirty="0"/>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dgm:t>
        <a:bodyPr/>
        <a:lstStyle/>
        <a:p>
          <a:r>
            <a:rPr lang="en-CA" sz="1100"/>
            <a:t>Carbon</a:t>
          </a:r>
          <a:endParaRPr lang="en-CA" sz="1100" dirty="0"/>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dgm:t>
        <a:bodyPr/>
        <a:lstStyle/>
        <a:p>
          <a:r>
            <a:rPr lang="en-CA" sz="1100" dirty="0"/>
            <a:t>Energy</a:t>
          </a:r>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A34CE928-5E5E-4E69-B2E1-3D1E45D27E7D}">
      <dgm:prSet custT="1"/>
      <dgm:spPr/>
      <dgm:t>
        <a:bodyPr/>
        <a:lstStyle/>
        <a:p>
          <a:r>
            <a:rPr lang="en-CA" sz="1100" dirty="0"/>
            <a:t>WUE</a:t>
          </a:r>
        </a:p>
      </dgm:t>
    </dgm:pt>
    <dgm:pt modelId="{C8652F59-1C3F-4E8E-9782-29F5DCB2D94D}" type="parTrans" cxnId="{50B78FB6-6689-4827-8732-26358B9E6A50}">
      <dgm:prSet/>
      <dgm:spPr/>
      <dgm:t>
        <a:bodyPr/>
        <a:lstStyle/>
        <a:p>
          <a:endParaRPr lang="en-CA"/>
        </a:p>
      </dgm:t>
    </dgm:pt>
    <dgm:pt modelId="{06FB4912-679A-44F1-90D8-3BD7E3F51E72}" type="sibTrans" cxnId="{50B78FB6-6689-4827-8732-26358B9E6A50}">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custScaleX="110660" custScaleY="134286">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custScaleX="119738">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08024">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dgm:presLayoutVars>
          <dgm:chMax val="0"/>
          <dgm:chPref val="0"/>
          <dgm:bulletEnabled val="1"/>
        </dgm:presLayoutVars>
      </dgm:prSet>
      <dgm:spPr/>
    </dgm:pt>
    <dgm:pt modelId="{C2A1D4AB-2937-49D2-BF59-B4391FB0137F}" type="pres">
      <dgm:prSet presAssocID="{AF632590-2D65-41B6-95D6-FFBD95583173}" presName="parTxOnlySpace" presStyleCnt="0"/>
      <dgm:spPr/>
    </dgm:pt>
    <dgm:pt modelId="{B5B9BB6E-36AC-4F1F-953A-BE4B95E7803E}" type="pres">
      <dgm:prSet presAssocID="{A34CE928-5E5E-4E69-B2E1-3D1E45D27E7D}" presName="parTxOnly" presStyleLbl="node1" presStyleIdx="8" presStyleCnt="9">
        <dgm:presLayoutVars>
          <dgm:chMax val="0"/>
          <dgm:chPref val="0"/>
          <dgm:bulletEnabled val="1"/>
        </dgm:presLayoutVars>
      </dgm:prSet>
      <dgm:spPr/>
    </dgm:pt>
  </dgm:ptLst>
  <dgm:cxnLst>
    <dgm:cxn modelId="{6D67361B-0990-408D-A7B8-60479C58ADCD}" srcId="{9C0E14B2-A032-4B57-BB5F-83F9DA87DD8F}" destId="{E314D317-52B7-4446-B234-C739EC586571}" srcOrd="0" destOrd="0" parTransId="{24417674-781F-4706-93CE-1BE292F1E6E2}" sibTransId="{2EB16E02-5FD0-4663-ADD4-5B09F1761C74}"/>
    <dgm:cxn modelId="{1670442A-9D13-4C44-921F-60EF38444A00}" type="presOf" srcId="{29A3FA05-8838-4DFC-B42F-CC036E69F5D7}" destId="{63E1EA45-536F-4F48-A252-212FD02324D2}"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02B15143-8536-4AB0-9971-1383DCB159DE}" srcId="{9C0E14B2-A032-4B57-BB5F-83F9DA87DD8F}" destId="{29A3FA05-8838-4DFC-B42F-CC036E69F5D7}" srcOrd="5" destOrd="0" parTransId="{3E48A934-548F-4E9F-8A7E-CB7113267012}" sibTransId="{FC2FBB37-1E2F-434C-8B09-BA06E1E3B490}"/>
    <dgm:cxn modelId="{D5C6874D-6980-406C-A326-9C57AC9EC75C}" srcId="{9C0E14B2-A032-4B57-BB5F-83F9DA87DD8F}" destId="{9085E836-959B-480E-8B4A-785B26E253E4}" srcOrd="7" destOrd="0" parTransId="{7D892D79-F301-472E-AB98-022BA6CBC9F4}" sibTransId="{AF632590-2D65-41B6-95D6-FFBD95583173}"/>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EFEF079A-4E0D-4025-BB58-26A9AAF0813A}" type="presOf" srcId="{00BE15DF-44E7-4F35-BA1E-BD67FAF06921}" destId="{2BFE8E66-BAF4-4910-B087-5822EE8A5868}" srcOrd="0" destOrd="0" presId="urn:microsoft.com/office/officeart/2005/8/layout/chevron1"/>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107E30B0-9484-4E11-9284-AFF018313860}" type="presOf" srcId="{9085E836-959B-480E-8B4A-785B26E253E4}" destId="{05849B8B-DAC3-4840-8F3B-54E94C7B736C}" srcOrd="0" destOrd="0" presId="urn:microsoft.com/office/officeart/2005/8/layout/chevron1"/>
    <dgm:cxn modelId="{50B78FB6-6689-4827-8732-26358B9E6A50}" srcId="{9C0E14B2-A032-4B57-BB5F-83F9DA87DD8F}" destId="{A34CE928-5E5E-4E69-B2E1-3D1E45D27E7D}" srcOrd="8" destOrd="0" parTransId="{C8652F59-1C3F-4E8E-9782-29F5DCB2D94D}" sibTransId="{06FB4912-679A-44F1-90D8-3BD7E3F51E72}"/>
    <dgm:cxn modelId="{05BF10C6-9CE3-4269-AC02-7584C492BF2D}" type="presOf" srcId="{A34CE928-5E5E-4E69-B2E1-3D1E45D27E7D}" destId="{B5B9BB6E-36AC-4F1F-953A-BE4B95E7803E}" srcOrd="0" destOrd="0" presId="urn:microsoft.com/office/officeart/2005/8/layout/chevron1"/>
    <dgm:cxn modelId="{8D3EACE2-A8F2-423D-A4F0-6FBA4E87BBD7}" srcId="{9C0E14B2-A032-4B57-BB5F-83F9DA87DD8F}" destId="{00BE15DF-44E7-4F35-BA1E-BD67FAF06921}" srcOrd="4" destOrd="0" parTransId="{AC7AD2E6-2016-4A8B-8CFB-E3ADC4F35258}" sibTransId="{9A24D203-AFDC-48DD-80AB-AF43FB9B2342}"/>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6B57DD2F-3FFF-48B6-B5A8-C4F5531F8BE1}" type="presParOf" srcId="{E8AA2C27-E430-4CFB-8E0C-C32D7F28D166}" destId="{C2A1D4AB-2937-49D2-BF59-B4391FB0137F}" srcOrd="15" destOrd="0" presId="urn:microsoft.com/office/officeart/2005/8/layout/chevron1"/>
    <dgm:cxn modelId="{C895D49E-90B0-41C3-B73A-ECA5E6884BD2}" type="presParOf" srcId="{E8AA2C27-E430-4CFB-8E0C-C32D7F28D166}" destId="{B5B9BB6E-36AC-4F1F-953A-BE4B95E7803E}" srcOrd="1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dgm:t>
        <a:bodyPr/>
        <a:lstStyle/>
        <a:p>
          <a:r>
            <a:rPr lang="en-CA" sz="1100" dirty="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a:solidFill>
          <a:schemeClr val="accent1">
            <a:lumMod val="75000"/>
          </a:schemeClr>
        </a:solidFill>
      </dgm:spPr>
      <dgm:t>
        <a:bodyPr/>
        <a:lstStyle/>
        <a:p>
          <a:r>
            <a:rPr lang="en-CA" sz="1100" dirty="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dgm:t>
        <a:bodyPr/>
        <a:lstStyle/>
        <a:p>
          <a:r>
            <a:rPr lang="en-CA" sz="800" dirty="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dgm:t>
        <a:bodyPr/>
        <a:lstStyle/>
        <a:p>
          <a:r>
            <a:rPr lang="en-CA" sz="800" dirty="0"/>
            <a:t>Data </a:t>
          </a:r>
          <a:r>
            <a:rPr lang="en-CA" sz="1000" dirty="0"/>
            <a:t>Checking</a:t>
          </a:r>
          <a:endParaRPr lang="en-CA" sz="800" dirty="0"/>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dgm:t>
        <a:bodyPr/>
        <a:lstStyle/>
        <a:p>
          <a:r>
            <a:rPr lang="en-CA" sz="1100"/>
            <a:t>Footprinting</a:t>
          </a:r>
          <a:endParaRPr lang="en-CA" sz="1100" dirty="0"/>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dgm:t>
        <a:bodyPr/>
        <a:lstStyle/>
        <a:p>
          <a:r>
            <a:rPr lang="en-CA" sz="1100"/>
            <a:t>U*</a:t>
          </a:r>
          <a:endParaRPr lang="en-CA" sz="1100" dirty="0"/>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dgm:t>
        <a:bodyPr/>
        <a:lstStyle/>
        <a:p>
          <a:r>
            <a:rPr lang="en-CA" sz="1100"/>
            <a:t>Carbon</a:t>
          </a:r>
          <a:endParaRPr lang="en-CA" sz="1100" dirty="0"/>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dgm:t>
        <a:bodyPr/>
        <a:lstStyle/>
        <a:p>
          <a:r>
            <a:rPr lang="en-CA" sz="1100" dirty="0"/>
            <a:t>Energy</a:t>
          </a:r>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1FB5C579-4FFB-4D6E-939E-E19721D490CE}">
      <dgm:prSet custT="1"/>
      <dgm:spPr/>
      <dgm:t>
        <a:bodyPr/>
        <a:lstStyle/>
        <a:p>
          <a:r>
            <a:rPr lang="en-CA" sz="1100" dirty="0"/>
            <a:t>WUE</a:t>
          </a:r>
        </a:p>
      </dgm:t>
    </dgm:pt>
    <dgm:pt modelId="{8D092D31-6D21-42F6-8788-E8B0447D1397}" type="parTrans" cxnId="{6B8AF294-D9CB-4546-8207-55D782FA3DA8}">
      <dgm:prSet/>
      <dgm:spPr/>
      <dgm:t>
        <a:bodyPr/>
        <a:lstStyle/>
        <a:p>
          <a:endParaRPr lang="en-CA"/>
        </a:p>
      </dgm:t>
    </dgm:pt>
    <dgm:pt modelId="{84232A26-1E42-4544-9175-68A73E99AC17}" type="sibTrans" cxnId="{6B8AF294-D9CB-4546-8207-55D782FA3DA8}">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custScaleX="111001" custScaleY="13254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custScaleX="107053">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09574">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dgm:presLayoutVars>
          <dgm:chMax val="0"/>
          <dgm:chPref val="0"/>
          <dgm:bulletEnabled val="1"/>
        </dgm:presLayoutVars>
      </dgm:prSet>
      <dgm:spPr/>
    </dgm:pt>
    <dgm:pt modelId="{1B41DA6B-9E5A-4250-93F2-3D6097FD9F3E}" type="pres">
      <dgm:prSet presAssocID="{AF632590-2D65-41B6-95D6-FFBD95583173}" presName="parTxOnlySpace" presStyleCnt="0"/>
      <dgm:spPr/>
    </dgm:pt>
    <dgm:pt modelId="{E29B2990-F697-40D6-9902-04D20B4FD270}" type="pres">
      <dgm:prSet presAssocID="{1FB5C579-4FFB-4D6E-939E-E19721D490CE}" presName="parTxOnly" presStyleLbl="node1" presStyleIdx="8" presStyleCnt="9">
        <dgm:presLayoutVars>
          <dgm:chMax val="0"/>
          <dgm:chPref val="0"/>
          <dgm:bulletEnabled val="1"/>
        </dgm:presLayoutVars>
      </dgm:prSet>
      <dgm:spPr/>
    </dgm:pt>
  </dgm:ptLst>
  <dgm:cxnLst>
    <dgm:cxn modelId="{175E6608-7201-46A7-879F-CF871C476D6D}" type="presOf" srcId="{1FB5C579-4FFB-4D6E-939E-E19721D490CE}" destId="{E29B2990-F697-40D6-9902-04D20B4FD270}" srcOrd="0" destOrd="0" presId="urn:microsoft.com/office/officeart/2005/8/layout/chevron1"/>
    <dgm:cxn modelId="{6D67361B-0990-408D-A7B8-60479C58ADCD}" srcId="{9C0E14B2-A032-4B57-BB5F-83F9DA87DD8F}" destId="{E314D317-52B7-4446-B234-C739EC586571}" srcOrd="0" destOrd="0" parTransId="{24417674-781F-4706-93CE-1BE292F1E6E2}" sibTransId="{2EB16E02-5FD0-4663-ADD4-5B09F1761C74}"/>
    <dgm:cxn modelId="{1670442A-9D13-4C44-921F-60EF38444A00}" type="presOf" srcId="{29A3FA05-8838-4DFC-B42F-CC036E69F5D7}" destId="{63E1EA45-536F-4F48-A252-212FD02324D2}"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02B15143-8536-4AB0-9971-1383DCB159DE}" srcId="{9C0E14B2-A032-4B57-BB5F-83F9DA87DD8F}" destId="{29A3FA05-8838-4DFC-B42F-CC036E69F5D7}" srcOrd="5" destOrd="0" parTransId="{3E48A934-548F-4E9F-8A7E-CB7113267012}" sibTransId="{FC2FBB37-1E2F-434C-8B09-BA06E1E3B490}"/>
    <dgm:cxn modelId="{D5C6874D-6980-406C-A326-9C57AC9EC75C}" srcId="{9C0E14B2-A032-4B57-BB5F-83F9DA87DD8F}" destId="{9085E836-959B-480E-8B4A-785B26E253E4}" srcOrd="7" destOrd="0" parTransId="{7D892D79-F301-472E-AB98-022BA6CBC9F4}" sibTransId="{AF632590-2D65-41B6-95D6-FFBD95583173}"/>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6B8AF294-D9CB-4546-8207-55D782FA3DA8}" srcId="{9C0E14B2-A032-4B57-BB5F-83F9DA87DD8F}" destId="{1FB5C579-4FFB-4D6E-939E-E19721D490CE}" srcOrd="8" destOrd="0" parTransId="{8D092D31-6D21-42F6-8788-E8B0447D1397}" sibTransId="{84232A26-1E42-4544-9175-68A73E99AC17}"/>
    <dgm:cxn modelId="{EFEF079A-4E0D-4025-BB58-26A9AAF0813A}" type="presOf" srcId="{00BE15DF-44E7-4F35-BA1E-BD67FAF06921}" destId="{2BFE8E66-BAF4-4910-B087-5822EE8A5868}" srcOrd="0" destOrd="0" presId="urn:microsoft.com/office/officeart/2005/8/layout/chevron1"/>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107E30B0-9484-4E11-9284-AFF018313860}" type="presOf" srcId="{9085E836-959B-480E-8B4A-785B26E253E4}" destId="{05849B8B-DAC3-4840-8F3B-54E94C7B736C}" srcOrd="0" destOrd="0" presId="urn:microsoft.com/office/officeart/2005/8/layout/chevron1"/>
    <dgm:cxn modelId="{8D3EACE2-A8F2-423D-A4F0-6FBA4E87BBD7}" srcId="{9C0E14B2-A032-4B57-BB5F-83F9DA87DD8F}" destId="{00BE15DF-44E7-4F35-BA1E-BD67FAF06921}" srcOrd="4" destOrd="0" parTransId="{AC7AD2E6-2016-4A8B-8CFB-E3ADC4F35258}" sibTransId="{9A24D203-AFDC-48DD-80AB-AF43FB9B2342}"/>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DC9C8B9B-F392-4550-8148-2EF0A605285F}" type="presParOf" srcId="{E8AA2C27-E430-4CFB-8E0C-C32D7F28D166}" destId="{1B41DA6B-9E5A-4250-93F2-3D6097FD9F3E}" srcOrd="15" destOrd="0" presId="urn:microsoft.com/office/officeart/2005/8/layout/chevron1"/>
    <dgm:cxn modelId="{FB41E4EE-AFAE-4D58-AEE1-7BAB03EF1B6B}" type="presParOf" srcId="{E8AA2C27-E430-4CFB-8E0C-C32D7F28D166}" destId="{E29B2990-F697-40D6-9902-04D20B4FD270}" srcOrd="1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dgm:t>
        <a:bodyPr/>
        <a:lstStyle/>
        <a:p>
          <a:r>
            <a:rPr lang="en-CA" sz="1100" dirty="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a:solidFill>
          <a:schemeClr val="accent1">
            <a:lumMod val="75000"/>
          </a:schemeClr>
        </a:solidFill>
      </dgm:spPr>
      <dgm:t>
        <a:bodyPr/>
        <a:lstStyle/>
        <a:p>
          <a:r>
            <a:rPr lang="en-CA" sz="1100" dirty="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dgm:t>
        <a:bodyPr/>
        <a:lstStyle/>
        <a:p>
          <a:r>
            <a:rPr lang="en-CA" sz="800" dirty="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dgm:t>
        <a:bodyPr/>
        <a:lstStyle/>
        <a:p>
          <a:r>
            <a:rPr lang="en-CA" sz="800" dirty="0"/>
            <a:t>Data </a:t>
          </a:r>
          <a:r>
            <a:rPr lang="en-CA" sz="1000" dirty="0"/>
            <a:t>Checking</a:t>
          </a:r>
          <a:endParaRPr lang="en-CA" sz="800" dirty="0"/>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dgm:t>
        <a:bodyPr/>
        <a:lstStyle/>
        <a:p>
          <a:r>
            <a:rPr lang="en-CA" sz="1100" dirty="0" err="1"/>
            <a:t>Footprinting</a:t>
          </a:r>
          <a:endParaRPr lang="en-CA" sz="1100" dirty="0"/>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dgm:t>
        <a:bodyPr/>
        <a:lstStyle/>
        <a:p>
          <a:r>
            <a:rPr lang="en-CA" sz="1100"/>
            <a:t>U*</a:t>
          </a:r>
          <a:endParaRPr lang="en-CA" sz="1100" dirty="0"/>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dgm:t>
        <a:bodyPr/>
        <a:lstStyle/>
        <a:p>
          <a:r>
            <a:rPr lang="en-CA" sz="1100"/>
            <a:t>Carbon</a:t>
          </a:r>
          <a:endParaRPr lang="en-CA" sz="1100" dirty="0"/>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dgm:t>
        <a:bodyPr/>
        <a:lstStyle/>
        <a:p>
          <a:r>
            <a:rPr lang="en-CA" sz="1100" dirty="0"/>
            <a:t>Energy</a:t>
          </a:r>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A7078F67-F7E5-4447-A9E1-8F776F0F7D3C}">
      <dgm:prSet custT="1"/>
      <dgm:spPr/>
      <dgm:t>
        <a:bodyPr/>
        <a:lstStyle/>
        <a:p>
          <a:r>
            <a:rPr lang="en-CA" sz="1100" dirty="0"/>
            <a:t>WUE</a:t>
          </a:r>
        </a:p>
      </dgm:t>
    </dgm:pt>
    <dgm:pt modelId="{B163EEBB-42DB-45B6-85AB-095139109595}" type="parTrans" cxnId="{ECF75E47-C17D-4C5F-8ADB-C1D8CE605389}">
      <dgm:prSet/>
      <dgm:spPr/>
      <dgm:t>
        <a:bodyPr/>
        <a:lstStyle/>
        <a:p>
          <a:endParaRPr lang="en-CA"/>
        </a:p>
      </dgm:t>
    </dgm:pt>
    <dgm:pt modelId="{A0EA8520-2C47-4315-B59C-FFDB7B83FA03}" type="sibTrans" cxnId="{ECF75E47-C17D-4C5F-8ADB-C1D8CE605389}">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custScaleX="111001" custScaleY="13254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07715">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dgm:presLayoutVars>
          <dgm:chMax val="0"/>
          <dgm:chPref val="0"/>
          <dgm:bulletEnabled val="1"/>
        </dgm:presLayoutVars>
      </dgm:prSet>
      <dgm:spPr/>
    </dgm:pt>
    <dgm:pt modelId="{C07E0AA9-5B65-4A7F-84DA-EB77533BA8FB}" type="pres">
      <dgm:prSet presAssocID="{AF632590-2D65-41B6-95D6-FFBD95583173}" presName="parTxOnlySpace" presStyleCnt="0"/>
      <dgm:spPr/>
    </dgm:pt>
    <dgm:pt modelId="{E6A96CDC-70E5-453E-8A8E-11348F8B80E7}" type="pres">
      <dgm:prSet presAssocID="{A7078F67-F7E5-4447-A9E1-8F776F0F7D3C}" presName="parTxOnly" presStyleLbl="node1" presStyleIdx="8" presStyleCnt="9">
        <dgm:presLayoutVars>
          <dgm:chMax val="0"/>
          <dgm:chPref val="0"/>
          <dgm:bulletEnabled val="1"/>
        </dgm:presLayoutVars>
      </dgm:prSet>
      <dgm:spPr/>
    </dgm:pt>
  </dgm:ptLst>
  <dgm:cxnLst>
    <dgm:cxn modelId="{1435B913-2881-4351-929A-38DE62C06E59}" type="presOf" srcId="{A7078F67-F7E5-4447-A9E1-8F776F0F7D3C}" destId="{E6A96CDC-70E5-453E-8A8E-11348F8B80E7}" srcOrd="0" destOrd="0" presId="urn:microsoft.com/office/officeart/2005/8/layout/chevron1"/>
    <dgm:cxn modelId="{6D67361B-0990-408D-A7B8-60479C58ADCD}" srcId="{9C0E14B2-A032-4B57-BB5F-83F9DA87DD8F}" destId="{E314D317-52B7-4446-B234-C739EC586571}" srcOrd="0" destOrd="0" parTransId="{24417674-781F-4706-93CE-1BE292F1E6E2}" sibTransId="{2EB16E02-5FD0-4663-ADD4-5B09F1761C74}"/>
    <dgm:cxn modelId="{1670442A-9D13-4C44-921F-60EF38444A00}" type="presOf" srcId="{29A3FA05-8838-4DFC-B42F-CC036E69F5D7}" destId="{63E1EA45-536F-4F48-A252-212FD02324D2}"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02B15143-8536-4AB0-9971-1383DCB159DE}" srcId="{9C0E14B2-A032-4B57-BB5F-83F9DA87DD8F}" destId="{29A3FA05-8838-4DFC-B42F-CC036E69F5D7}" srcOrd="5" destOrd="0" parTransId="{3E48A934-548F-4E9F-8A7E-CB7113267012}" sibTransId="{FC2FBB37-1E2F-434C-8B09-BA06E1E3B490}"/>
    <dgm:cxn modelId="{ECF75E47-C17D-4C5F-8ADB-C1D8CE605389}" srcId="{9C0E14B2-A032-4B57-BB5F-83F9DA87DD8F}" destId="{A7078F67-F7E5-4447-A9E1-8F776F0F7D3C}" srcOrd="8" destOrd="0" parTransId="{B163EEBB-42DB-45B6-85AB-095139109595}" sibTransId="{A0EA8520-2C47-4315-B59C-FFDB7B83FA03}"/>
    <dgm:cxn modelId="{D5C6874D-6980-406C-A326-9C57AC9EC75C}" srcId="{9C0E14B2-A032-4B57-BB5F-83F9DA87DD8F}" destId="{9085E836-959B-480E-8B4A-785B26E253E4}" srcOrd="7" destOrd="0" parTransId="{7D892D79-F301-472E-AB98-022BA6CBC9F4}" sibTransId="{AF632590-2D65-41B6-95D6-FFBD95583173}"/>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EFEF079A-4E0D-4025-BB58-26A9AAF0813A}" type="presOf" srcId="{00BE15DF-44E7-4F35-BA1E-BD67FAF06921}" destId="{2BFE8E66-BAF4-4910-B087-5822EE8A5868}" srcOrd="0" destOrd="0" presId="urn:microsoft.com/office/officeart/2005/8/layout/chevron1"/>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107E30B0-9484-4E11-9284-AFF018313860}" type="presOf" srcId="{9085E836-959B-480E-8B4A-785B26E253E4}" destId="{05849B8B-DAC3-4840-8F3B-54E94C7B736C}" srcOrd="0" destOrd="0" presId="urn:microsoft.com/office/officeart/2005/8/layout/chevron1"/>
    <dgm:cxn modelId="{8D3EACE2-A8F2-423D-A4F0-6FBA4E87BBD7}" srcId="{9C0E14B2-A032-4B57-BB5F-83F9DA87DD8F}" destId="{00BE15DF-44E7-4F35-BA1E-BD67FAF06921}" srcOrd="4" destOrd="0" parTransId="{AC7AD2E6-2016-4A8B-8CFB-E3ADC4F35258}" sibTransId="{9A24D203-AFDC-48DD-80AB-AF43FB9B2342}"/>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187A38B5-3B4D-413C-84E6-145142FEC9D3}" type="presParOf" srcId="{E8AA2C27-E430-4CFB-8E0C-C32D7F28D166}" destId="{C07E0AA9-5B65-4A7F-84DA-EB77533BA8FB}" srcOrd="15" destOrd="0" presId="urn:microsoft.com/office/officeart/2005/8/layout/chevron1"/>
    <dgm:cxn modelId="{8207CFB3-5719-44FF-B3B7-411F6192280E}" type="presParOf" srcId="{E8AA2C27-E430-4CFB-8E0C-C32D7F28D166}" destId="{E6A96CDC-70E5-453E-8A8E-11348F8B80E7}" srcOrd="1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dgm:t>
        <a:bodyPr/>
        <a:lstStyle/>
        <a:p>
          <a:r>
            <a:rPr lang="en-CA" sz="1100" dirty="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dgm:t>
        <a:bodyPr/>
        <a:lstStyle/>
        <a:p>
          <a:r>
            <a:rPr lang="en-CA" sz="1100" dirty="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a:solidFill>
          <a:schemeClr val="accent1">
            <a:lumMod val="75000"/>
          </a:schemeClr>
        </a:solidFill>
      </dgm:spPr>
      <dgm:t>
        <a:bodyPr/>
        <a:lstStyle/>
        <a:p>
          <a:r>
            <a:rPr lang="en-CA" sz="1400" dirty="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dgm:t>
        <a:bodyPr/>
        <a:lstStyle/>
        <a:p>
          <a:r>
            <a:rPr lang="en-CA" sz="800" dirty="0"/>
            <a:t>Data </a:t>
          </a:r>
          <a:r>
            <a:rPr lang="en-CA" sz="1000" dirty="0"/>
            <a:t>Checking</a:t>
          </a:r>
          <a:endParaRPr lang="en-CA" sz="800" dirty="0"/>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dgm:t>
        <a:bodyPr/>
        <a:lstStyle/>
        <a:p>
          <a:r>
            <a:rPr lang="en-CA" sz="1100"/>
            <a:t>Footprinting</a:t>
          </a:r>
          <a:endParaRPr lang="en-CA" sz="1100" dirty="0"/>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dgm:t>
        <a:bodyPr/>
        <a:lstStyle/>
        <a:p>
          <a:r>
            <a:rPr lang="en-CA" sz="1100"/>
            <a:t>U*</a:t>
          </a:r>
          <a:endParaRPr lang="en-CA" sz="1100" dirty="0"/>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dgm:t>
        <a:bodyPr/>
        <a:lstStyle/>
        <a:p>
          <a:r>
            <a:rPr lang="en-CA" sz="1100"/>
            <a:t>Carbon</a:t>
          </a:r>
          <a:endParaRPr lang="en-CA" sz="1100" dirty="0"/>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dgm:t>
        <a:bodyPr/>
        <a:lstStyle/>
        <a:p>
          <a:r>
            <a:rPr lang="en-CA" sz="1100" dirty="0"/>
            <a:t>Energy</a:t>
          </a:r>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98E373F6-DD44-422B-9CFB-DCE67F740F01}">
      <dgm:prSet custT="1"/>
      <dgm:spPr/>
      <dgm:t>
        <a:bodyPr/>
        <a:lstStyle/>
        <a:p>
          <a:r>
            <a:rPr lang="en-CA" sz="1100" dirty="0"/>
            <a:t>WUE</a:t>
          </a:r>
        </a:p>
      </dgm:t>
    </dgm:pt>
    <dgm:pt modelId="{F83E04D3-0C3E-4F90-87EF-893320AAC50A}" type="parTrans" cxnId="{2FA455FF-DB1D-42AB-B103-DAB79EB6BDAB}">
      <dgm:prSet/>
      <dgm:spPr/>
      <dgm:t>
        <a:bodyPr/>
        <a:lstStyle/>
        <a:p>
          <a:endParaRPr lang="en-CA"/>
        </a:p>
      </dgm:t>
    </dgm:pt>
    <dgm:pt modelId="{532F1A04-4FFB-4174-A63C-225418CF666C}" type="sibTrans" cxnId="{2FA455FF-DB1D-42AB-B103-DAB79EB6BDAB}">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custScaleX="122531" custScaleY="130561">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04451">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dgm:presLayoutVars>
          <dgm:chMax val="0"/>
          <dgm:chPref val="0"/>
          <dgm:bulletEnabled val="1"/>
        </dgm:presLayoutVars>
      </dgm:prSet>
      <dgm:spPr/>
    </dgm:pt>
    <dgm:pt modelId="{E8BB0F34-6042-4D3E-A4E2-9F8FCD44F98D}" type="pres">
      <dgm:prSet presAssocID="{AF632590-2D65-41B6-95D6-FFBD95583173}" presName="parTxOnlySpace" presStyleCnt="0"/>
      <dgm:spPr/>
    </dgm:pt>
    <dgm:pt modelId="{408AB6A7-4717-4F39-95B1-65EBE8692247}" type="pres">
      <dgm:prSet presAssocID="{98E373F6-DD44-422B-9CFB-DCE67F740F01}" presName="parTxOnly" presStyleLbl="node1" presStyleIdx="8" presStyleCnt="9">
        <dgm:presLayoutVars>
          <dgm:chMax val="0"/>
          <dgm:chPref val="0"/>
          <dgm:bulletEnabled val="1"/>
        </dgm:presLayoutVars>
      </dgm:prSet>
      <dgm:spPr/>
    </dgm:pt>
  </dgm:ptLst>
  <dgm:cxnLst>
    <dgm:cxn modelId="{6D67361B-0990-408D-A7B8-60479C58ADCD}" srcId="{9C0E14B2-A032-4B57-BB5F-83F9DA87DD8F}" destId="{E314D317-52B7-4446-B234-C739EC586571}" srcOrd="0" destOrd="0" parTransId="{24417674-781F-4706-93CE-1BE292F1E6E2}" sibTransId="{2EB16E02-5FD0-4663-ADD4-5B09F1761C74}"/>
    <dgm:cxn modelId="{1670442A-9D13-4C44-921F-60EF38444A00}" type="presOf" srcId="{29A3FA05-8838-4DFC-B42F-CC036E69F5D7}" destId="{63E1EA45-536F-4F48-A252-212FD02324D2}"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02B15143-8536-4AB0-9971-1383DCB159DE}" srcId="{9C0E14B2-A032-4B57-BB5F-83F9DA87DD8F}" destId="{29A3FA05-8838-4DFC-B42F-CC036E69F5D7}" srcOrd="5" destOrd="0" parTransId="{3E48A934-548F-4E9F-8A7E-CB7113267012}" sibTransId="{FC2FBB37-1E2F-434C-8B09-BA06E1E3B490}"/>
    <dgm:cxn modelId="{80459644-ED16-4393-9C15-8FC82A957B5D}" type="presOf" srcId="{98E373F6-DD44-422B-9CFB-DCE67F740F01}" destId="{408AB6A7-4717-4F39-95B1-65EBE8692247}" srcOrd="0" destOrd="0" presId="urn:microsoft.com/office/officeart/2005/8/layout/chevron1"/>
    <dgm:cxn modelId="{D5C6874D-6980-406C-A326-9C57AC9EC75C}" srcId="{9C0E14B2-A032-4B57-BB5F-83F9DA87DD8F}" destId="{9085E836-959B-480E-8B4A-785B26E253E4}" srcOrd="7" destOrd="0" parTransId="{7D892D79-F301-472E-AB98-022BA6CBC9F4}" sibTransId="{AF632590-2D65-41B6-95D6-FFBD95583173}"/>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EFEF079A-4E0D-4025-BB58-26A9AAF0813A}" type="presOf" srcId="{00BE15DF-44E7-4F35-BA1E-BD67FAF06921}" destId="{2BFE8E66-BAF4-4910-B087-5822EE8A5868}" srcOrd="0" destOrd="0" presId="urn:microsoft.com/office/officeart/2005/8/layout/chevron1"/>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107E30B0-9484-4E11-9284-AFF018313860}" type="presOf" srcId="{9085E836-959B-480E-8B4A-785B26E253E4}" destId="{05849B8B-DAC3-4840-8F3B-54E94C7B736C}" srcOrd="0" destOrd="0" presId="urn:microsoft.com/office/officeart/2005/8/layout/chevron1"/>
    <dgm:cxn modelId="{8D3EACE2-A8F2-423D-A4F0-6FBA4E87BBD7}" srcId="{9C0E14B2-A032-4B57-BB5F-83F9DA87DD8F}" destId="{00BE15DF-44E7-4F35-BA1E-BD67FAF06921}" srcOrd="4" destOrd="0" parTransId="{AC7AD2E6-2016-4A8B-8CFB-E3ADC4F35258}" sibTransId="{9A24D203-AFDC-48DD-80AB-AF43FB9B2342}"/>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2FA455FF-DB1D-42AB-B103-DAB79EB6BDAB}" srcId="{9C0E14B2-A032-4B57-BB5F-83F9DA87DD8F}" destId="{98E373F6-DD44-422B-9CFB-DCE67F740F01}" srcOrd="8" destOrd="0" parTransId="{F83E04D3-0C3E-4F90-87EF-893320AAC50A}" sibTransId="{532F1A04-4FFB-4174-A63C-225418CF666C}"/>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121A9158-24DF-4D05-853A-C3F93B14FCDC}" type="presParOf" srcId="{E8AA2C27-E430-4CFB-8E0C-C32D7F28D166}" destId="{E8BB0F34-6042-4D3E-A4E2-9F8FCD44F98D}" srcOrd="15" destOrd="0" presId="urn:microsoft.com/office/officeart/2005/8/layout/chevron1"/>
    <dgm:cxn modelId="{830F3F06-524A-44D5-A159-975B6643EF5A}" type="presParOf" srcId="{E8AA2C27-E430-4CFB-8E0C-C32D7F28D166}" destId="{408AB6A7-4717-4F39-95B1-65EBE8692247}" srcOrd="1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dgm:t>
        <a:bodyPr/>
        <a:lstStyle/>
        <a:p>
          <a:r>
            <a:rPr lang="en-CA" sz="1100" dirty="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dgm:t>
        <a:bodyPr/>
        <a:lstStyle/>
        <a:p>
          <a:r>
            <a:rPr lang="en-CA" sz="1100" dirty="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a:solidFill>
          <a:schemeClr val="accent1">
            <a:lumMod val="75000"/>
          </a:schemeClr>
        </a:solidFill>
      </dgm:spPr>
      <dgm:t>
        <a:bodyPr/>
        <a:lstStyle/>
        <a:p>
          <a:r>
            <a:rPr lang="en-CA" sz="1400" dirty="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dgm:t>
        <a:bodyPr/>
        <a:lstStyle/>
        <a:p>
          <a:r>
            <a:rPr lang="en-CA" sz="800" dirty="0"/>
            <a:t>Data </a:t>
          </a:r>
          <a:r>
            <a:rPr lang="en-CA" sz="1000" dirty="0"/>
            <a:t>Checking</a:t>
          </a:r>
          <a:endParaRPr lang="en-CA" sz="800" dirty="0"/>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dgm:t>
        <a:bodyPr/>
        <a:lstStyle/>
        <a:p>
          <a:r>
            <a:rPr lang="en-CA" sz="1100" dirty="0" err="1"/>
            <a:t>Footprinting</a:t>
          </a:r>
          <a:endParaRPr lang="en-CA" sz="1100" dirty="0"/>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dgm:t>
        <a:bodyPr/>
        <a:lstStyle/>
        <a:p>
          <a:r>
            <a:rPr lang="en-CA" sz="1100"/>
            <a:t>U*</a:t>
          </a:r>
          <a:endParaRPr lang="en-CA" sz="1100" dirty="0"/>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dgm:t>
        <a:bodyPr/>
        <a:lstStyle/>
        <a:p>
          <a:r>
            <a:rPr lang="en-CA" sz="1100"/>
            <a:t>Carbon</a:t>
          </a:r>
          <a:endParaRPr lang="en-CA" sz="1100" dirty="0"/>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dgm:t>
        <a:bodyPr/>
        <a:lstStyle/>
        <a:p>
          <a:r>
            <a:rPr lang="en-CA" sz="1100" dirty="0"/>
            <a:t>Energy</a:t>
          </a:r>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BA41846C-C3FD-47FA-944C-3C2BCFFDBA88}">
      <dgm:prSet custT="1"/>
      <dgm:spPr/>
      <dgm:t>
        <a:bodyPr/>
        <a:lstStyle/>
        <a:p>
          <a:r>
            <a:rPr lang="en-CA" sz="1100" dirty="0"/>
            <a:t>WUE</a:t>
          </a:r>
        </a:p>
      </dgm:t>
    </dgm:pt>
    <dgm:pt modelId="{E7920E12-8E05-41C1-B4EF-83FFF20CDB4C}" type="parTrans" cxnId="{BADE9725-18F7-4709-9FC1-19B124F90F18}">
      <dgm:prSet/>
      <dgm:spPr/>
      <dgm:t>
        <a:bodyPr/>
        <a:lstStyle/>
        <a:p>
          <a:endParaRPr lang="en-CA"/>
        </a:p>
      </dgm:t>
    </dgm:pt>
    <dgm:pt modelId="{982A6EEB-98A8-4BA1-8500-9559723CE6FD}" type="sibTrans" cxnId="{BADE9725-18F7-4709-9FC1-19B124F90F18}">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custScaleX="111001" custScaleY="130561">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07438">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dgm:presLayoutVars>
          <dgm:chMax val="0"/>
          <dgm:chPref val="0"/>
          <dgm:bulletEnabled val="1"/>
        </dgm:presLayoutVars>
      </dgm:prSet>
      <dgm:spPr/>
    </dgm:pt>
    <dgm:pt modelId="{7FAC9436-C67E-4D47-9BBC-6F8C6EA65E94}" type="pres">
      <dgm:prSet presAssocID="{AF632590-2D65-41B6-95D6-FFBD95583173}" presName="parTxOnlySpace" presStyleCnt="0"/>
      <dgm:spPr/>
    </dgm:pt>
    <dgm:pt modelId="{8D4E466B-D9BE-4581-A7AB-7282586E21F1}" type="pres">
      <dgm:prSet presAssocID="{BA41846C-C3FD-47FA-944C-3C2BCFFDBA88}" presName="parTxOnly" presStyleLbl="node1" presStyleIdx="8" presStyleCnt="9">
        <dgm:presLayoutVars>
          <dgm:chMax val="0"/>
          <dgm:chPref val="0"/>
          <dgm:bulletEnabled val="1"/>
        </dgm:presLayoutVars>
      </dgm:prSet>
      <dgm:spPr/>
    </dgm:pt>
  </dgm:ptLst>
  <dgm:cxnLst>
    <dgm:cxn modelId="{6D67361B-0990-408D-A7B8-60479C58ADCD}" srcId="{9C0E14B2-A032-4B57-BB5F-83F9DA87DD8F}" destId="{E314D317-52B7-4446-B234-C739EC586571}" srcOrd="0" destOrd="0" parTransId="{24417674-781F-4706-93CE-1BE292F1E6E2}" sibTransId="{2EB16E02-5FD0-4663-ADD4-5B09F1761C74}"/>
    <dgm:cxn modelId="{BADE9725-18F7-4709-9FC1-19B124F90F18}" srcId="{9C0E14B2-A032-4B57-BB5F-83F9DA87DD8F}" destId="{BA41846C-C3FD-47FA-944C-3C2BCFFDBA88}" srcOrd="8" destOrd="0" parTransId="{E7920E12-8E05-41C1-B4EF-83FFF20CDB4C}" sibTransId="{982A6EEB-98A8-4BA1-8500-9559723CE6FD}"/>
    <dgm:cxn modelId="{1670442A-9D13-4C44-921F-60EF38444A00}" type="presOf" srcId="{29A3FA05-8838-4DFC-B42F-CC036E69F5D7}" destId="{63E1EA45-536F-4F48-A252-212FD02324D2}" srcOrd="0" destOrd="0" presId="urn:microsoft.com/office/officeart/2005/8/layout/chevron1"/>
    <dgm:cxn modelId="{3BA6EF2E-32CB-488B-9D59-A56B25BA7033}" type="presOf" srcId="{BA41846C-C3FD-47FA-944C-3C2BCFFDBA88}" destId="{8D4E466B-D9BE-4581-A7AB-7282586E21F1}"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02B15143-8536-4AB0-9971-1383DCB159DE}" srcId="{9C0E14B2-A032-4B57-BB5F-83F9DA87DD8F}" destId="{29A3FA05-8838-4DFC-B42F-CC036E69F5D7}" srcOrd="5" destOrd="0" parTransId="{3E48A934-548F-4E9F-8A7E-CB7113267012}" sibTransId="{FC2FBB37-1E2F-434C-8B09-BA06E1E3B490}"/>
    <dgm:cxn modelId="{D5C6874D-6980-406C-A326-9C57AC9EC75C}" srcId="{9C0E14B2-A032-4B57-BB5F-83F9DA87DD8F}" destId="{9085E836-959B-480E-8B4A-785B26E253E4}" srcOrd="7" destOrd="0" parTransId="{7D892D79-F301-472E-AB98-022BA6CBC9F4}" sibTransId="{AF632590-2D65-41B6-95D6-FFBD95583173}"/>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EFEF079A-4E0D-4025-BB58-26A9AAF0813A}" type="presOf" srcId="{00BE15DF-44E7-4F35-BA1E-BD67FAF06921}" destId="{2BFE8E66-BAF4-4910-B087-5822EE8A5868}" srcOrd="0" destOrd="0" presId="urn:microsoft.com/office/officeart/2005/8/layout/chevron1"/>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107E30B0-9484-4E11-9284-AFF018313860}" type="presOf" srcId="{9085E836-959B-480E-8B4A-785B26E253E4}" destId="{05849B8B-DAC3-4840-8F3B-54E94C7B736C}" srcOrd="0" destOrd="0" presId="urn:microsoft.com/office/officeart/2005/8/layout/chevron1"/>
    <dgm:cxn modelId="{8D3EACE2-A8F2-423D-A4F0-6FBA4E87BBD7}" srcId="{9C0E14B2-A032-4B57-BB5F-83F9DA87DD8F}" destId="{00BE15DF-44E7-4F35-BA1E-BD67FAF06921}" srcOrd="4" destOrd="0" parTransId="{AC7AD2E6-2016-4A8B-8CFB-E3ADC4F35258}" sibTransId="{9A24D203-AFDC-48DD-80AB-AF43FB9B2342}"/>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8C01409A-D322-45E5-8CBE-39750EA88C03}" type="presParOf" srcId="{E8AA2C27-E430-4CFB-8E0C-C32D7F28D166}" destId="{7FAC9436-C67E-4D47-9BBC-6F8C6EA65E94}" srcOrd="15" destOrd="0" presId="urn:microsoft.com/office/officeart/2005/8/layout/chevron1"/>
    <dgm:cxn modelId="{816B0158-7C5D-48FC-8AFF-634F419DBBD4}" type="presParOf" srcId="{E8AA2C27-E430-4CFB-8E0C-C32D7F28D166}" destId="{8D4E466B-D9BE-4581-A7AB-7282586E21F1}" srcOrd="1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dgm:t>
        <a:bodyPr/>
        <a:lstStyle/>
        <a:p>
          <a:r>
            <a:rPr lang="en-CA" sz="110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dgm:t>
        <a:bodyPr/>
        <a:lstStyle/>
        <a:p>
          <a:r>
            <a:rPr lang="en-CA" sz="110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a:solidFill>
          <a:schemeClr val="accent1"/>
        </a:solidFill>
      </dgm:spPr>
      <dgm:t>
        <a:bodyPr/>
        <a:lstStyle/>
        <a:p>
          <a:r>
            <a:rPr lang="en-CA" sz="110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a:solidFill>
          <a:schemeClr val="accent1">
            <a:lumMod val="75000"/>
          </a:schemeClr>
        </a:solidFill>
      </dgm:spPr>
      <dgm:t>
        <a:bodyPr/>
        <a:lstStyle/>
        <a:p>
          <a:r>
            <a:rPr lang="en-CA" sz="1400"/>
            <a:t>Data Checking</a:t>
          </a:r>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dgm:t>
        <a:bodyPr/>
        <a:lstStyle/>
        <a:p>
          <a:r>
            <a:rPr lang="en-CA" sz="1100"/>
            <a:t>Footprinting</a:t>
          </a:r>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dgm:t>
        <a:bodyPr/>
        <a:lstStyle/>
        <a:p>
          <a:r>
            <a:rPr lang="en-CA" sz="1100"/>
            <a:t>U*</a:t>
          </a:r>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dgm:t>
        <a:bodyPr/>
        <a:lstStyle/>
        <a:p>
          <a:r>
            <a:rPr lang="en-CA" sz="1100"/>
            <a:t>Carbon</a:t>
          </a:r>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dgm:t>
        <a:bodyPr/>
        <a:lstStyle/>
        <a:p>
          <a:r>
            <a:rPr lang="en-CA" sz="1100" dirty="0"/>
            <a:t>Energy</a:t>
          </a:r>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71598453-033A-4CDE-8C51-0F431FC6E246}">
      <dgm:prSet custT="1"/>
      <dgm:spPr/>
      <dgm:t>
        <a:bodyPr/>
        <a:lstStyle/>
        <a:p>
          <a:r>
            <a:rPr lang="en-CA" sz="1100" dirty="0"/>
            <a:t>WUE</a:t>
          </a:r>
        </a:p>
      </dgm:t>
    </dgm:pt>
    <dgm:pt modelId="{11743280-C1ED-4EF8-9EE1-9F221B2DD8E2}" type="parTrans" cxnId="{D55E45D6-EA3D-45B0-A64E-F865882968C5}">
      <dgm:prSet/>
      <dgm:spPr/>
      <dgm:t>
        <a:bodyPr/>
        <a:lstStyle/>
        <a:p>
          <a:endParaRPr lang="en-CA"/>
        </a:p>
      </dgm:t>
    </dgm:pt>
    <dgm:pt modelId="{D82AFE8C-5464-45CD-B23E-BD551B32981F}" type="sibTrans" cxnId="{D55E45D6-EA3D-45B0-A64E-F865882968C5}">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custScaleX="139805" custScaleY="102707">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custScaleX="116650" custScaleY="132834">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02376">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dgm:presLayoutVars>
          <dgm:chMax val="0"/>
          <dgm:chPref val="0"/>
          <dgm:bulletEnabled val="1"/>
        </dgm:presLayoutVars>
      </dgm:prSet>
      <dgm:spPr/>
    </dgm:pt>
    <dgm:pt modelId="{F27A935D-9D96-4086-86BC-56452FCC8001}" type="pres">
      <dgm:prSet presAssocID="{AF632590-2D65-41B6-95D6-FFBD95583173}" presName="parTxOnlySpace" presStyleCnt="0"/>
      <dgm:spPr/>
    </dgm:pt>
    <dgm:pt modelId="{3B6F68C9-436B-4C90-90B7-8F7B85CF8CAC}" type="pres">
      <dgm:prSet presAssocID="{71598453-033A-4CDE-8C51-0F431FC6E246}" presName="parTxOnly" presStyleLbl="node1" presStyleIdx="8" presStyleCnt="9">
        <dgm:presLayoutVars>
          <dgm:chMax val="0"/>
          <dgm:chPref val="0"/>
          <dgm:bulletEnabled val="1"/>
        </dgm:presLayoutVars>
      </dgm:prSet>
      <dgm:spPr/>
    </dgm:pt>
  </dgm:ptLst>
  <dgm:cxnLst>
    <dgm:cxn modelId="{6D67361B-0990-408D-A7B8-60479C58ADCD}" srcId="{9C0E14B2-A032-4B57-BB5F-83F9DA87DD8F}" destId="{E314D317-52B7-4446-B234-C739EC586571}" srcOrd="0" destOrd="0" parTransId="{24417674-781F-4706-93CE-1BE292F1E6E2}" sibTransId="{2EB16E02-5FD0-4663-ADD4-5B09F1761C74}"/>
    <dgm:cxn modelId="{1670442A-9D13-4C44-921F-60EF38444A00}" type="presOf" srcId="{29A3FA05-8838-4DFC-B42F-CC036E69F5D7}" destId="{63E1EA45-536F-4F48-A252-212FD02324D2}"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590A265D-CE53-4480-9C42-81EF22E26C68}" type="presOf" srcId="{71598453-033A-4CDE-8C51-0F431FC6E246}" destId="{3B6F68C9-436B-4C90-90B7-8F7B85CF8CAC}" srcOrd="0" destOrd="0" presId="urn:microsoft.com/office/officeart/2005/8/layout/chevron1"/>
    <dgm:cxn modelId="{02B15143-8536-4AB0-9971-1383DCB159DE}" srcId="{9C0E14B2-A032-4B57-BB5F-83F9DA87DD8F}" destId="{29A3FA05-8838-4DFC-B42F-CC036E69F5D7}" srcOrd="5" destOrd="0" parTransId="{3E48A934-548F-4E9F-8A7E-CB7113267012}" sibTransId="{FC2FBB37-1E2F-434C-8B09-BA06E1E3B490}"/>
    <dgm:cxn modelId="{D5C6874D-6980-406C-A326-9C57AC9EC75C}" srcId="{9C0E14B2-A032-4B57-BB5F-83F9DA87DD8F}" destId="{9085E836-959B-480E-8B4A-785B26E253E4}" srcOrd="7" destOrd="0" parTransId="{7D892D79-F301-472E-AB98-022BA6CBC9F4}" sibTransId="{AF632590-2D65-41B6-95D6-FFBD95583173}"/>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EFEF079A-4E0D-4025-BB58-26A9AAF0813A}" type="presOf" srcId="{00BE15DF-44E7-4F35-BA1E-BD67FAF06921}" destId="{2BFE8E66-BAF4-4910-B087-5822EE8A5868}" srcOrd="0" destOrd="0" presId="urn:microsoft.com/office/officeart/2005/8/layout/chevron1"/>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107E30B0-9484-4E11-9284-AFF018313860}" type="presOf" srcId="{9085E836-959B-480E-8B4A-785B26E253E4}" destId="{05849B8B-DAC3-4840-8F3B-54E94C7B736C}" srcOrd="0" destOrd="0" presId="urn:microsoft.com/office/officeart/2005/8/layout/chevron1"/>
    <dgm:cxn modelId="{D55E45D6-EA3D-45B0-A64E-F865882968C5}" srcId="{9C0E14B2-A032-4B57-BB5F-83F9DA87DD8F}" destId="{71598453-033A-4CDE-8C51-0F431FC6E246}" srcOrd="8" destOrd="0" parTransId="{11743280-C1ED-4EF8-9EE1-9F221B2DD8E2}" sibTransId="{D82AFE8C-5464-45CD-B23E-BD551B32981F}"/>
    <dgm:cxn modelId="{8D3EACE2-A8F2-423D-A4F0-6FBA4E87BBD7}" srcId="{9C0E14B2-A032-4B57-BB5F-83F9DA87DD8F}" destId="{00BE15DF-44E7-4F35-BA1E-BD67FAF06921}" srcOrd="4" destOrd="0" parTransId="{AC7AD2E6-2016-4A8B-8CFB-E3ADC4F35258}" sibTransId="{9A24D203-AFDC-48DD-80AB-AF43FB9B2342}"/>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27BFC7B7-1350-41BF-9370-895612C873CF}" type="presParOf" srcId="{E8AA2C27-E430-4CFB-8E0C-C32D7F28D166}" destId="{F27A935D-9D96-4086-86BC-56452FCC8001}" srcOrd="15" destOrd="0" presId="urn:microsoft.com/office/officeart/2005/8/layout/chevron1"/>
    <dgm:cxn modelId="{A60D52C4-7620-42F9-B31B-E2F58D1F3504}" type="presParOf" srcId="{E8AA2C27-E430-4CFB-8E0C-C32D7F28D166}" destId="{3B6F68C9-436B-4C90-90B7-8F7B85CF8CAC}" srcOrd="1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dgm:t>
        <a:bodyPr/>
        <a:lstStyle/>
        <a:p>
          <a:r>
            <a:rPr lang="en-CA" sz="110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dgm:t>
        <a:bodyPr/>
        <a:lstStyle/>
        <a:p>
          <a:r>
            <a:rPr lang="en-CA" sz="110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a:solidFill>
          <a:schemeClr val="accent1"/>
        </a:solidFill>
      </dgm:spPr>
      <dgm:t>
        <a:bodyPr/>
        <a:lstStyle/>
        <a:p>
          <a:r>
            <a:rPr lang="en-CA" sz="110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a:solidFill>
          <a:schemeClr val="accent1"/>
        </a:solidFill>
      </dgm:spPr>
      <dgm:t>
        <a:bodyPr/>
        <a:lstStyle/>
        <a:p>
          <a:r>
            <a:rPr lang="en-CA" sz="1100"/>
            <a:t>Data Checking</a:t>
          </a:r>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a:solidFill>
          <a:schemeClr val="accent1">
            <a:lumMod val="75000"/>
          </a:schemeClr>
        </a:solidFill>
      </dgm:spPr>
      <dgm:t>
        <a:bodyPr/>
        <a:lstStyle/>
        <a:p>
          <a:r>
            <a:rPr lang="en-CA" sz="1400" dirty="0" err="1"/>
            <a:t>Footprinting</a:t>
          </a:r>
          <a:endParaRPr lang="en-CA" sz="1400" dirty="0"/>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dgm:t>
        <a:bodyPr/>
        <a:lstStyle/>
        <a:p>
          <a:r>
            <a:rPr lang="en-CA" sz="1100"/>
            <a:t>U*</a:t>
          </a:r>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dgm:t>
        <a:bodyPr/>
        <a:lstStyle/>
        <a:p>
          <a:r>
            <a:rPr lang="en-CA" sz="1100"/>
            <a:t>Carbon</a:t>
          </a:r>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dgm:t>
        <a:bodyPr/>
        <a:lstStyle/>
        <a:p>
          <a:r>
            <a:rPr lang="en-CA" sz="1100" dirty="0"/>
            <a:t>Energy</a:t>
          </a:r>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40031935-790F-4A3C-A4EC-9A07372957AB}">
      <dgm:prSet custT="1"/>
      <dgm:spPr/>
      <dgm:t>
        <a:bodyPr/>
        <a:lstStyle/>
        <a:p>
          <a:r>
            <a:rPr lang="en-CA" sz="1100" dirty="0"/>
            <a:t>WUE</a:t>
          </a:r>
        </a:p>
      </dgm:t>
    </dgm:pt>
    <dgm:pt modelId="{7CD3454B-CB52-46E4-946B-1CB86CAA994C}" type="parTrans" cxnId="{1C158EEE-E004-4BE5-B2FA-7FA5470612C8}">
      <dgm:prSet/>
      <dgm:spPr/>
      <dgm:t>
        <a:bodyPr/>
        <a:lstStyle/>
        <a:p>
          <a:endParaRPr lang="en-CA"/>
        </a:p>
      </dgm:t>
    </dgm:pt>
    <dgm:pt modelId="{5C562C02-64B0-4E35-BD40-35C26683E48C}" type="sibTrans" cxnId="{1C158EEE-E004-4BE5-B2FA-7FA5470612C8}">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custScaleX="138119" custScaleY="102707">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custScaleX="116650" custScaleY="99427">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49378" custScaleY="134436">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dgm:presLayoutVars>
          <dgm:chMax val="0"/>
          <dgm:chPref val="0"/>
          <dgm:bulletEnabled val="1"/>
        </dgm:presLayoutVars>
      </dgm:prSet>
      <dgm:spPr/>
    </dgm:pt>
    <dgm:pt modelId="{529659CF-AC45-4CC4-B3E8-B779EE70D933}" type="pres">
      <dgm:prSet presAssocID="{AF632590-2D65-41B6-95D6-FFBD95583173}" presName="parTxOnlySpace" presStyleCnt="0"/>
      <dgm:spPr/>
    </dgm:pt>
    <dgm:pt modelId="{D64499B5-5C9C-4A0B-A71F-7BDE79E01D4D}" type="pres">
      <dgm:prSet presAssocID="{40031935-790F-4A3C-A4EC-9A07372957AB}" presName="parTxOnly" presStyleLbl="node1" presStyleIdx="8" presStyleCnt="9">
        <dgm:presLayoutVars>
          <dgm:chMax val="0"/>
          <dgm:chPref val="0"/>
          <dgm:bulletEnabled val="1"/>
        </dgm:presLayoutVars>
      </dgm:prSet>
      <dgm:spPr/>
    </dgm:pt>
  </dgm:ptLst>
  <dgm:cxnLst>
    <dgm:cxn modelId="{6D67361B-0990-408D-A7B8-60479C58ADCD}" srcId="{9C0E14B2-A032-4B57-BB5F-83F9DA87DD8F}" destId="{E314D317-52B7-4446-B234-C739EC586571}" srcOrd="0" destOrd="0" parTransId="{24417674-781F-4706-93CE-1BE292F1E6E2}" sibTransId="{2EB16E02-5FD0-4663-ADD4-5B09F1761C74}"/>
    <dgm:cxn modelId="{1670442A-9D13-4C44-921F-60EF38444A00}" type="presOf" srcId="{29A3FA05-8838-4DFC-B42F-CC036E69F5D7}" destId="{63E1EA45-536F-4F48-A252-212FD02324D2}"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02B15143-8536-4AB0-9971-1383DCB159DE}" srcId="{9C0E14B2-A032-4B57-BB5F-83F9DA87DD8F}" destId="{29A3FA05-8838-4DFC-B42F-CC036E69F5D7}" srcOrd="5" destOrd="0" parTransId="{3E48A934-548F-4E9F-8A7E-CB7113267012}" sibTransId="{FC2FBB37-1E2F-434C-8B09-BA06E1E3B490}"/>
    <dgm:cxn modelId="{D5C6874D-6980-406C-A326-9C57AC9EC75C}" srcId="{9C0E14B2-A032-4B57-BB5F-83F9DA87DD8F}" destId="{9085E836-959B-480E-8B4A-785B26E253E4}" srcOrd="7" destOrd="0" parTransId="{7D892D79-F301-472E-AB98-022BA6CBC9F4}" sibTransId="{AF632590-2D65-41B6-95D6-FFBD95583173}"/>
    <dgm:cxn modelId="{7105864F-2DCE-4F01-950C-29622AFF72B2}" type="presOf" srcId="{40031935-790F-4A3C-A4EC-9A07372957AB}" destId="{D64499B5-5C9C-4A0B-A71F-7BDE79E01D4D}" srcOrd="0" destOrd="0" presId="urn:microsoft.com/office/officeart/2005/8/layout/chevron1"/>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EFEF079A-4E0D-4025-BB58-26A9AAF0813A}" type="presOf" srcId="{00BE15DF-44E7-4F35-BA1E-BD67FAF06921}" destId="{2BFE8E66-BAF4-4910-B087-5822EE8A5868}" srcOrd="0" destOrd="0" presId="urn:microsoft.com/office/officeart/2005/8/layout/chevron1"/>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107E30B0-9484-4E11-9284-AFF018313860}" type="presOf" srcId="{9085E836-959B-480E-8B4A-785B26E253E4}" destId="{05849B8B-DAC3-4840-8F3B-54E94C7B736C}" srcOrd="0" destOrd="0" presId="urn:microsoft.com/office/officeart/2005/8/layout/chevron1"/>
    <dgm:cxn modelId="{8D3EACE2-A8F2-423D-A4F0-6FBA4E87BBD7}" srcId="{9C0E14B2-A032-4B57-BB5F-83F9DA87DD8F}" destId="{00BE15DF-44E7-4F35-BA1E-BD67FAF06921}" srcOrd="4" destOrd="0" parTransId="{AC7AD2E6-2016-4A8B-8CFB-E3ADC4F35258}" sibTransId="{9A24D203-AFDC-48DD-80AB-AF43FB9B2342}"/>
    <dgm:cxn modelId="{1C158EEE-E004-4BE5-B2FA-7FA5470612C8}" srcId="{9C0E14B2-A032-4B57-BB5F-83F9DA87DD8F}" destId="{40031935-790F-4A3C-A4EC-9A07372957AB}" srcOrd="8" destOrd="0" parTransId="{7CD3454B-CB52-46E4-946B-1CB86CAA994C}" sibTransId="{5C562C02-64B0-4E35-BD40-35C26683E48C}"/>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D0210B10-0AE2-4FC1-82E1-D7C7D44D2E1E}" type="presParOf" srcId="{E8AA2C27-E430-4CFB-8E0C-C32D7F28D166}" destId="{529659CF-AC45-4CC4-B3E8-B779EE70D933}" srcOrd="15" destOrd="0" presId="urn:microsoft.com/office/officeart/2005/8/layout/chevron1"/>
    <dgm:cxn modelId="{E0FC32AF-3EDD-4F1E-957F-ED9DD835EADD}" type="presParOf" srcId="{E8AA2C27-E430-4CFB-8E0C-C32D7F28D166}" destId="{D64499B5-5C9C-4A0B-A71F-7BDE79E01D4D}"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C0E14B2-A032-4B57-BB5F-83F9DA87DD8F}" type="doc">
      <dgm:prSet loTypeId="urn:microsoft.com/office/officeart/2005/8/layout/chevron1" loCatId="process" qsTypeId="urn:microsoft.com/office/officeart/2005/8/quickstyle/simple1" qsCatId="simple" csTypeId="urn:microsoft.com/office/officeart/2005/8/colors/accent1_2" csCatId="accent1" phldr="1"/>
      <dgm:spPr/>
    </dgm:pt>
    <dgm:pt modelId="{E314D317-52B7-4446-B234-C739EC586571}">
      <dgm:prSet phldrT="[Text]" custT="1"/>
      <dgm:spPr/>
      <dgm:t>
        <a:bodyPr/>
        <a:lstStyle/>
        <a:p>
          <a:r>
            <a:rPr lang="en-CA" sz="1100"/>
            <a:t>Data Types</a:t>
          </a:r>
        </a:p>
      </dgm:t>
    </dgm:pt>
    <dgm:pt modelId="{24417674-781F-4706-93CE-1BE292F1E6E2}" type="parTrans" cxnId="{6D67361B-0990-408D-A7B8-60479C58ADCD}">
      <dgm:prSet/>
      <dgm:spPr/>
      <dgm:t>
        <a:bodyPr/>
        <a:lstStyle/>
        <a:p>
          <a:endParaRPr lang="en-CA" sz="1800"/>
        </a:p>
      </dgm:t>
    </dgm:pt>
    <dgm:pt modelId="{2EB16E02-5FD0-4663-ADD4-5B09F1761C74}" type="sibTrans" cxnId="{6D67361B-0990-408D-A7B8-60479C58ADCD}">
      <dgm:prSet/>
      <dgm:spPr/>
      <dgm:t>
        <a:bodyPr/>
        <a:lstStyle/>
        <a:p>
          <a:endParaRPr lang="en-CA" sz="1800"/>
        </a:p>
      </dgm:t>
    </dgm:pt>
    <dgm:pt modelId="{7FE9C491-8EBD-4EAB-B0AE-27FBE2AA3548}">
      <dgm:prSet custT="1"/>
      <dgm:spPr/>
      <dgm:t>
        <a:bodyPr/>
        <a:lstStyle/>
        <a:p>
          <a:r>
            <a:rPr lang="en-CA" sz="1100"/>
            <a:t>Data Prep</a:t>
          </a:r>
        </a:p>
      </dgm:t>
    </dgm:pt>
    <dgm:pt modelId="{E1B453DE-4F03-4151-BE62-3B020BEC1842}" type="parTrans" cxnId="{BB5D8B59-D746-4E85-80C6-A17B754E47D7}">
      <dgm:prSet/>
      <dgm:spPr/>
      <dgm:t>
        <a:bodyPr/>
        <a:lstStyle/>
        <a:p>
          <a:endParaRPr lang="en-CA" sz="1800"/>
        </a:p>
      </dgm:t>
    </dgm:pt>
    <dgm:pt modelId="{F1E09891-047B-451B-966B-135A80915D98}" type="sibTrans" cxnId="{BB5D8B59-D746-4E85-80C6-A17B754E47D7}">
      <dgm:prSet/>
      <dgm:spPr/>
      <dgm:t>
        <a:bodyPr/>
        <a:lstStyle/>
        <a:p>
          <a:endParaRPr lang="en-CA" sz="1800"/>
        </a:p>
      </dgm:t>
    </dgm:pt>
    <dgm:pt modelId="{DF89364C-DB99-4F64-98C4-8A4C73F6D35F}">
      <dgm:prSet custT="1"/>
      <dgm:spPr>
        <a:solidFill>
          <a:schemeClr val="accent1"/>
        </a:solidFill>
      </dgm:spPr>
      <dgm:t>
        <a:bodyPr/>
        <a:lstStyle/>
        <a:p>
          <a:r>
            <a:rPr lang="en-CA" sz="1100"/>
            <a:t>Data Cleaning/Filtering</a:t>
          </a:r>
        </a:p>
      </dgm:t>
    </dgm:pt>
    <dgm:pt modelId="{7511A4BD-1A93-4E55-B9CA-6CBBA0535F1D}" type="parTrans" cxnId="{56B3E5AB-C0F0-4BEF-8C4A-B817082D38FA}">
      <dgm:prSet/>
      <dgm:spPr/>
      <dgm:t>
        <a:bodyPr/>
        <a:lstStyle/>
        <a:p>
          <a:endParaRPr lang="en-CA" sz="1800"/>
        </a:p>
      </dgm:t>
    </dgm:pt>
    <dgm:pt modelId="{7B68195E-16F5-413F-8EC2-D0AAF9339F8A}" type="sibTrans" cxnId="{56B3E5AB-C0F0-4BEF-8C4A-B817082D38FA}">
      <dgm:prSet/>
      <dgm:spPr/>
      <dgm:t>
        <a:bodyPr/>
        <a:lstStyle/>
        <a:p>
          <a:endParaRPr lang="en-CA" sz="1800"/>
        </a:p>
      </dgm:t>
    </dgm:pt>
    <dgm:pt modelId="{7DEA3816-0E97-4E92-B706-B04147289DF5}">
      <dgm:prSet custT="1"/>
      <dgm:spPr>
        <a:solidFill>
          <a:schemeClr val="accent1"/>
        </a:solidFill>
      </dgm:spPr>
      <dgm:t>
        <a:bodyPr/>
        <a:lstStyle/>
        <a:p>
          <a:r>
            <a:rPr lang="en-CA" sz="1100"/>
            <a:t>Data Checking</a:t>
          </a:r>
        </a:p>
      </dgm:t>
    </dgm:pt>
    <dgm:pt modelId="{ED7CF792-FB71-4592-B46A-1885D44D1562}" type="parTrans" cxnId="{12E0633F-D609-49AF-8337-040D3892C1E7}">
      <dgm:prSet/>
      <dgm:spPr/>
      <dgm:t>
        <a:bodyPr/>
        <a:lstStyle/>
        <a:p>
          <a:endParaRPr lang="en-CA" sz="1800"/>
        </a:p>
      </dgm:t>
    </dgm:pt>
    <dgm:pt modelId="{1E928E47-1E9F-4589-AE50-AC5AD8160449}" type="sibTrans" cxnId="{12E0633F-D609-49AF-8337-040D3892C1E7}">
      <dgm:prSet/>
      <dgm:spPr/>
      <dgm:t>
        <a:bodyPr/>
        <a:lstStyle/>
        <a:p>
          <a:endParaRPr lang="en-CA" sz="1800"/>
        </a:p>
      </dgm:t>
    </dgm:pt>
    <dgm:pt modelId="{00BE15DF-44E7-4F35-BA1E-BD67FAF06921}">
      <dgm:prSet custT="1"/>
      <dgm:spPr>
        <a:solidFill>
          <a:schemeClr val="accent1"/>
        </a:solidFill>
      </dgm:spPr>
      <dgm:t>
        <a:bodyPr/>
        <a:lstStyle/>
        <a:p>
          <a:r>
            <a:rPr lang="en-CA" sz="1100" dirty="0" err="1"/>
            <a:t>Footprinting</a:t>
          </a:r>
          <a:endParaRPr lang="en-CA" sz="1100" dirty="0"/>
        </a:p>
      </dgm:t>
    </dgm:pt>
    <dgm:pt modelId="{AC7AD2E6-2016-4A8B-8CFB-E3ADC4F35258}" type="parTrans" cxnId="{8D3EACE2-A8F2-423D-A4F0-6FBA4E87BBD7}">
      <dgm:prSet/>
      <dgm:spPr/>
      <dgm:t>
        <a:bodyPr/>
        <a:lstStyle/>
        <a:p>
          <a:endParaRPr lang="en-CA" sz="1800"/>
        </a:p>
      </dgm:t>
    </dgm:pt>
    <dgm:pt modelId="{9A24D203-AFDC-48DD-80AB-AF43FB9B2342}" type="sibTrans" cxnId="{8D3EACE2-A8F2-423D-A4F0-6FBA4E87BBD7}">
      <dgm:prSet/>
      <dgm:spPr/>
      <dgm:t>
        <a:bodyPr/>
        <a:lstStyle/>
        <a:p>
          <a:endParaRPr lang="en-CA" sz="1800"/>
        </a:p>
      </dgm:t>
    </dgm:pt>
    <dgm:pt modelId="{29A3FA05-8838-4DFC-B42F-CC036E69F5D7}">
      <dgm:prSet custT="1"/>
      <dgm:spPr>
        <a:solidFill>
          <a:schemeClr val="accent1">
            <a:lumMod val="75000"/>
          </a:schemeClr>
        </a:solidFill>
      </dgm:spPr>
      <dgm:t>
        <a:bodyPr/>
        <a:lstStyle/>
        <a:p>
          <a:r>
            <a:rPr lang="en-CA" sz="1600"/>
            <a:t>U*</a:t>
          </a:r>
        </a:p>
      </dgm:t>
    </dgm:pt>
    <dgm:pt modelId="{3E48A934-548F-4E9F-8A7E-CB7113267012}" type="parTrans" cxnId="{02B15143-8536-4AB0-9971-1383DCB159DE}">
      <dgm:prSet/>
      <dgm:spPr/>
      <dgm:t>
        <a:bodyPr/>
        <a:lstStyle/>
        <a:p>
          <a:endParaRPr lang="en-CA" sz="1800"/>
        </a:p>
      </dgm:t>
    </dgm:pt>
    <dgm:pt modelId="{FC2FBB37-1E2F-434C-8B09-BA06E1E3B490}" type="sibTrans" cxnId="{02B15143-8536-4AB0-9971-1383DCB159DE}">
      <dgm:prSet/>
      <dgm:spPr/>
      <dgm:t>
        <a:bodyPr/>
        <a:lstStyle/>
        <a:p>
          <a:endParaRPr lang="en-CA" sz="1800"/>
        </a:p>
      </dgm:t>
    </dgm:pt>
    <dgm:pt modelId="{65219B3D-CEFC-4E8C-87D9-3C3C2B2C9B86}">
      <dgm:prSet custT="1"/>
      <dgm:spPr/>
      <dgm:t>
        <a:bodyPr/>
        <a:lstStyle/>
        <a:p>
          <a:r>
            <a:rPr lang="en-CA" sz="1100"/>
            <a:t>Carbon</a:t>
          </a:r>
        </a:p>
      </dgm:t>
    </dgm:pt>
    <dgm:pt modelId="{EE6B330E-8931-4FCD-8FCA-898D765EA3EC}" type="parTrans" cxnId="{AECE29A8-D8A0-40D5-AC7C-235B2A31C2B4}">
      <dgm:prSet/>
      <dgm:spPr/>
      <dgm:t>
        <a:bodyPr/>
        <a:lstStyle/>
        <a:p>
          <a:endParaRPr lang="en-CA" sz="1800"/>
        </a:p>
      </dgm:t>
    </dgm:pt>
    <dgm:pt modelId="{C3D4EF64-CF85-4204-B6BB-7D442308804D}" type="sibTrans" cxnId="{AECE29A8-D8A0-40D5-AC7C-235B2A31C2B4}">
      <dgm:prSet/>
      <dgm:spPr/>
      <dgm:t>
        <a:bodyPr/>
        <a:lstStyle/>
        <a:p>
          <a:endParaRPr lang="en-CA" sz="1800"/>
        </a:p>
      </dgm:t>
    </dgm:pt>
    <dgm:pt modelId="{9085E836-959B-480E-8B4A-785B26E253E4}">
      <dgm:prSet custT="1"/>
      <dgm:spPr/>
      <dgm:t>
        <a:bodyPr/>
        <a:lstStyle/>
        <a:p>
          <a:r>
            <a:rPr lang="en-CA" sz="1100" dirty="0"/>
            <a:t>Energy</a:t>
          </a:r>
        </a:p>
      </dgm:t>
    </dgm:pt>
    <dgm:pt modelId="{7D892D79-F301-472E-AB98-022BA6CBC9F4}" type="parTrans" cxnId="{D5C6874D-6980-406C-A326-9C57AC9EC75C}">
      <dgm:prSet/>
      <dgm:spPr/>
      <dgm:t>
        <a:bodyPr/>
        <a:lstStyle/>
        <a:p>
          <a:endParaRPr lang="en-CA" sz="1800"/>
        </a:p>
      </dgm:t>
    </dgm:pt>
    <dgm:pt modelId="{AF632590-2D65-41B6-95D6-FFBD95583173}" type="sibTrans" cxnId="{D5C6874D-6980-406C-A326-9C57AC9EC75C}">
      <dgm:prSet/>
      <dgm:spPr/>
      <dgm:t>
        <a:bodyPr/>
        <a:lstStyle/>
        <a:p>
          <a:endParaRPr lang="en-CA" sz="1800"/>
        </a:p>
      </dgm:t>
    </dgm:pt>
    <dgm:pt modelId="{04F0C85D-0B1A-4EEC-BCD0-F41F20D123E8}">
      <dgm:prSet custT="1"/>
      <dgm:spPr/>
      <dgm:t>
        <a:bodyPr/>
        <a:lstStyle/>
        <a:p>
          <a:r>
            <a:rPr lang="en-CA" sz="1100" dirty="0"/>
            <a:t>WUE</a:t>
          </a:r>
        </a:p>
      </dgm:t>
    </dgm:pt>
    <dgm:pt modelId="{38C98721-1E94-46F7-9394-A5870DC61A65}" type="parTrans" cxnId="{EE7256F6-336F-4907-9D03-C938173E84DC}">
      <dgm:prSet/>
      <dgm:spPr/>
      <dgm:t>
        <a:bodyPr/>
        <a:lstStyle/>
        <a:p>
          <a:endParaRPr lang="en-CA"/>
        </a:p>
      </dgm:t>
    </dgm:pt>
    <dgm:pt modelId="{69ACCFA2-AEEE-4A48-9622-EC38FDBCDF26}" type="sibTrans" cxnId="{EE7256F6-336F-4907-9D03-C938173E84DC}">
      <dgm:prSet/>
      <dgm:spPr/>
      <dgm:t>
        <a:bodyPr/>
        <a:lstStyle/>
        <a:p>
          <a:endParaRPr lang="en-CA"/>
        </a:p>
      </dgm:t>
    </dgm:pt>
    <dgm:pt modelId="{E8AA2C27-E430-4CFB-8E0C-C32D7F28D166}" type="pres">
      <dgm:prSet presAssocID="{9C0E14B2-A032-4B57-BB5F-83F9DA87DD8F}" presName="Name0" presStyleCnt="0">
        <dgm:presLayoutVars>
          <dgm:dir/>
          <dgm:animLvl val="lvl"/>
          <dgm:resizeHandles val="exact"/>
        </dgm:presLayoutVars>
      </dgm:prSet>
      <dgm:spPr/>
    </dgm:pt>
    <dgm:pt modelId="{E9DA0865-928B-40BB-A1AB-82883C1F5560}" type="pres">
      <dgm:prSet presAssocID="{E314D317-52B7-4446-B234-C739EC586571}" presName="parTxOnly" presStyleLbl="node1" presStyleIdx="0" presStyleCnt="9">
        <dgm:presLayoutVars>
          <dgm:chMax val="0"/>
          <dgm:chPref val="0"/>
          <dgm:bulletEnabled val="1"/>
        </dgm:presLayoutVars>
      </dgm:prSet>
      <dgm:spPr/>
    </dgm:pt>
    <dgm:pt modelId="{9042D741-DA68-4A53-B071-B352ABC81A20}" type="pres">
      <dgm:prSet presAssocID="{2EB16E02-5FD0-4663-ADD4-5B09F1761C74}" presName="parTxOnlySpace" presStyleCnt="0"/>
      <dgm:spPr/>
    </dgm:pt>
    <dgm:pt modelId="{58169296-84B2-419C-B470-5C19655F41D4}" type="pres">
      <dgm:prSet presAssocID="{7FE9C491-8EBD-4EAB-B0AE-27FBE2AA3548}" presName="parTxOnly" presStyleLbl="node1" presStyleIdx="1" presStyleCnt="9">
        <dgm:presLayoutVars>
          <dgm:chMax val="0"/>
          <dgm:chPref val="0"/>
          <dgm:bulletEnabled val="1"/>
        </dgm:presLayoutVars>
      </dgm:prSet>
      <dgm:spPr/>
    </dgm:pt>
    <dgm:pt modelId="{2C6AC709-6B1D-4EE8-BC87-8B039E671331}" type="pres">
      <dgm:prSet presAssocID="{F1E09891-047B-451B-966B-135A80915D98}" presName="parTxOnlySpace" presStyleCnt="0"/>
      <dgm:spPr/>
    </dgm:pt>
    <dgm:pt modelId="{B7A4AAE5-D391-474B-AAC8-C968E8922995}" type="pres">
      <dgm:prSet presAssocID="{DF89364C-DB99-4F64-98C4-8A4C73F6D35F}" presName="parTxOnly" presStyleLbl="node1" presStyleIdx="2" presStyleCnt="9" custScaleX="138119" custScaleY="102707">
        <dgm:presLayoutVars>
          <dgm:chMax val="0"/>
          <dgm:chPref val="0"/>
          <dgm:bulletEnabled val="1"/>
        </dgm:presLayoutVars>
      </dgm:prSet>
      <dgm:spPr/>
    </dgm:pt>
    <dgm:pt modelId="{5B37604A-2BCB-4373-8A88-849620161BFE}" type="pres">
      <dgm:prSet presAssocID="{7B68195E-16F5-413F-8EC2-D0AAF9339F8A}" presName="parTxOnlySpace" presStyleCnt="0"/>
      <dgm:spPr/>
    </dgm:pt>
    <dgm:pt modelId="{327F5A7A-B8E2-41BE-B785-BF751EB22CA9}" type="pres">
      <dgm:prSet presAssocID="{7DEA3816-0E97-4E92-B706-B04147289DF5}" presName="parTxOnly" presStyleLbl="node1" presStyleIdx="3" presStyleCnt="9" custScaleX="116650" custScaleY="99427">
        <dgm:presLayoutVars>
          <dgm:chMax val="0"/>
          <dgm:chPref val="0"/>
          <dgm:bulletEnabled val="1"/>
        </dgm:presLayoutVars>
      </dgm:prSet>
      <dgm:spPr/>
    </dgm:pt>
    <dgm:pt modelId="{DF02875A-BE73-4F1E-9D44-DBDD087A2BB8}" type="pres">
      <dgm:prSet presAssocID="{1E928E47-1E9F-4589-AE50-AC5AD8160449}" presName="parTxOnlySpace" presStyleCnt="0"/>
      <dgm:spPr/>
    </dgm:pt>
    <dgm:pt modelId="{2BFE8E66-BAF4-4910-B087-5822EE8A5868}" type="pres">
      <dgm:prSet presAssocID="{00BE15DF-44E7-4F35-BA1E-BD67FAF06921}" presName="parTxOnly" presStyleLbl="node1" presStyleIdx="4" presStyleCnt="9" custScaleX="124637" custScaleY="96454">
        <dgm:presLayoutVars>
          <dgm:chMax val="0"/>
          <dgm:chPref val="0"/>
          <dgm:bulletEnabled val="1"/>
        </dgm:presLayoutVars>
      </dgm:prSet>
      <dgm:spPr/>
    </dgm:pt>
    <dgm:pt modelId="{7CA1F1F5-069A-4D18-BF12-EEC8EB00B3E2}" type="pres">
      <dgm:prSet presAssocID="{9A24D203-AFDC-48DD-80AB-AF43FB9B2342}" presName="parTxOnlySpace" presStyleCnt="0"/>
      <dgm:spPr/>
    </dgm:pt>
    <dgm:pt modelId="{63E1EA45-536F-4F48-A252-212FD02324D2}" type="pres">
      <dgm:prSet presAssocID="{29A3FA05-8838-4DFC-B42F-CC036E69F5D7}" presName="parTxOnly" presStyleLbl="node1" presStyleIdx="5" presStyleCnt="9" custScaleY="129511">
        <dgm:presLayoutVars>
          <dgm:chMax val="0"/>
          <dgm:chPref val="0"/>
          <dgm:bulletEnabled val="1"/>
        </dgm:presLayoutVars>
      </dgm:prSet>
      <dgm:spPr/>
    </dgm:pt>
    <dgm:pt modelId="{41A6E150-6A43-40F3-A97A-CAB64E42FD24}" type="pres">
      <dgm:prSet presAssocID="{FC2FBB37-1E2F-434C-8B09-BA06E1E3B490}" presName="parTxOnlySpace" presStyleCnt="0"/>
      <dgm:spPr/>
    </dgm:pt>
    <dgm:pt modelId="{E551290A-F055-4375-B41A-85C249837805}" type="pres">
      <dgm:prSet presAssocID="{65219B3D-CEFC-4E8C-87D9-3C3C2B2C9B86}" presName="parTxOnly" presStyleLbl="node1" presStyleIdx="6" presStyleCnt="9">
        <dgm:presLayoutVars>
          <dgm:chMax val="0"/>
          <dgm:chPref val="0"/>
          <dgm:bulletEnabled val="1"/>
        </dgm:presLayoutVars>
      </dgm:prSet>
      <dgm:spPr/>
    </dgm:pt>
    <dgm:pt modelId="{05C285FC-48D9-4E22-A2FD-5BB8B645AFEE}" type="pres">
      <dgm:prSet presAssocID="{C3D4EF64-CF85-4204-B6BB-7D442308804D}" presName="parTxOnlySpace" presStyleCnt="0"/>
      <dgm:spPr/>
    </dgm:pt>
    <dgm:pt modelId="{05849B8B-DAC3-4840-8F3B-54E94C7B736C}" type="pres">
      <dgm:prSet presAssocID="{9085E836-959B-480E-8B4A-785B26E253E4}" presName="parTxOnly" presStyleLbl="node1" presStyleIdx="7" presStyleCnt="9">
        <dgm:presLayoutVars>
          <dgm:chMax val="0"/>
          <dgm:chPref val="0"/>
          <dgm:bulletEnabled val="1"/>
        </dgm:presLayoutVars>
      </dgm:prSet>
      <dgm:spPr/>
    </dgm:pt>
    <dgm:pt modelId="{E86EBD86-99E2-49A7-A7BD-40028C1F2466}" type="pres">
      <dgm:prSet presAssocID="{AF632590-2D65-41B6-95D6-FFBD95583173}" presName="parTxOnlySpace" presStyleCnt="0"/>
      <dgm:spPr/>
    </dgm:pt>
    <dgm:pt modelId="{4A112FF7-BBA3-4657-83F2-E4642890A606}" type="pres">
      <dgm:prSet presAssocID="{04F0C85D-0B1A-4EEC-BCD0-F41F20D123E8}" presName="parTxOnly" presStyleLbl="node1" presStyleIdx="8" presStyleCnt="9">
        <dgm:presLayoutVars>
          <dgm:chMax val="0"/>
          <dgm:chPref val="0"/>
          <dgm:bulletEnabled val="1"/>
        </dgm:presLayoutVars>
      </dgm:prSet>
      <dgm:spPr/>
    </dgm:pt>
  </dgm:ptLst>
  <dgm:cxnLst>
    <dgm:cxn modelId="{6D67361B-0990-408D-A7B8-60479C58ADCD}" srcId="{9C0E14B2-A032-4B57-BB5F-83F9DA87DD8F}" destId="{E314D317-52B7-4446-B234-C739EC586571}" srcOrd="0" destOrd="0" parTransId="{24417674-781F-4706-93CE-1BE292F1E6E2}" sibTransId="{2EB16E02-5FD0-4663-ADD4-5B09F1761C74}"/>
    <dgm:cxn modelId="{1670442A-9D13-4C44-921F-60EF38444A00}" type="presOf" srcId="{29A3FA05-8838-4DFC-B42F-CC036E69F5D7}" destId="{63E1EA45-536F-4F48-A252-212FD02324D2}" srcOrd="0" destOrd="0" presId="urn:microsoft.com/office/officeart/2005/8/layout/chevron1"/>
    <dgm:cxn modelId="{12E0633F-D609-49AF-8337-040D3892C1E7}" srcId="{9C0E14B2-A032-4B57-BB5F-83F9DA87DD8F}" destId="{7DEA3816-0E97-4E92-B706-B04147289DF5}" srcOrd="3" destOrd="0" parTransId="{ED7CF792-FB71-4592-B46A-1885D44D1562}" sibTransId="{1E928E47-1E9F-4589-AE50-AC5AD8160449}"/>
    <dgm:cxn modelId="{02B15143-8536-4AB0-9971-1383DCB159DE}" srcId="{9C0E14B2-A032-4B57-BB5F-83F9DA87DD8F}" destId="{29A3FA05-8838-4DFC-B42F-CC036E69F5D7}" srcOrd="5" destOrd="0" parTransId="{3E48A934-548F-4E9F-8A7E-CB7113267012}" sibTransId="{FC2FBB37-1E2F-434C-8B09-BA06E1E3B490}"/>
    <dgm:cxn modelId="{D5C6874D-6980-406C-A326-9C57AC9EC75C}" srcId="{9C0E14B2-A032-4B57-BB5F-83F9DA87DD8F}" destId="{9085E836-959B-480E-8B4A-785B26E253E4}" srcOrd="7" destOrd="0" parTransId="{7D892D79-F301-472E-AB98-022BA6CBC9F4}" sibTransId="{AF632590-2D65-41B6-95D6-FFBD95583173}"/>
    <dgm:cxn modelId="{1C7ADC6E-0D31-4422-8D2D-36B66C2050C5}" type="presOf" srcId="{04F0C85D-0B1A-4EEC-BCD0-F41F20D123E8}" destId="{4A112FF7-BBA3-4657-83F2-E4642890A606}" srcOrd="0" destOrd="0" presId="urn:microsoft.com/office/officeart/2005/8/layout/chevron1"/>
    <dgm:cxn modelId="{76423D71-B6D7-435A-8D3A-2363B072CB46}" type="presOf" srcId="{DF89364C-DB99-4F64-98C4-8A4C73F6D35F}" destId="{B7A4AAE5-D391-474B-AAC8-C968E8922995}" srcOrd="0" destOrd="0" presId="urn:microsoft.com/office/officeart/2005/8/layout/chevron1"/>
    <dgm:cxn modelId="{3A813252-384E-4322-942D-E574E7727CB9}" type="presOf" srcId="{9C0E14B2-A032-4B57-BB5F-83F9DA87DD8F}" destId="{E8AA2C27-E430-4CFB-8E0C-C32D7F28D166}" srcOrd="0" destOrd="0" presId="urn:microsoft.com/office/officeart/2005/8/layout/chevron1"/>
    <dgm:cxn modelId="{BB5D8B59-D746-4E85-80C6-A17B754E47D7}" srcId="{9C0E14B2-A032-4B57-BB5F-83F9DA87DD8F}" destId="{7FE9C491-8EBD-4EAB-B0AE-27FBE2AA3548}" srcOrd="1" destOrd="0" parTransId="{E1B453DE-4F03-4151-BE62-3B020BEC1842}" sibTransId="{F1E09891-047B-451B-966B-135A80915D98}"/>
    <dgm:cxn modelId="{F962DE80-E050-45F8-9498-FF990337312C}" type="presOf" srcId="{7DEA3816-0E97-4E92-B706-B04147289DF5}" destId="{327F5A7A-B8E2-41BE-B785-BF751EB22CA9}" srcOrd="0" destOrd="0" presId="urn:microsoft.com/office/officeart/2005/8/layout/chevron1"/>
    <dgm:cxn modelId="{3B2A1688-8562-4411-A9CA-B16637C520B1}" type="presOf" srcId="{7FE9C491-8EBD-4EAB-B0AE-27FBE2AA3548}" destId="{58169296-84B2-419C-B470-5C19655F41D4}" srcOrd="0" destOrd="0" presId="urn:microsoft.com/office/officeart/2005/8/layout/chevron1"/>
    <dgm:cxn modelId="{EFEF079A-4E0D-4025-BB58-26A9AAF0813A}" type="presOf" srcId="{00BE15DF-44E7-4F35-BA1E-BD67FAF06921}" destId="{2BFE8E66-BAF4-4910-B087-5822EE8A5868}" srcOrd="0" destOrd="0" presId="urn:microsoft.com/office/officeart/2005/8/layout/chevron1"/>
    <dgm:cxn modelId="{AECE29A8-D8A0-40D5-AC7C-235B2A31C2B4}" srcId="{9C0E14B2-A032-4B57-BB5F-83F9DA87DD8F}" destId="{65219B3D-CEFC-4E8C-87D9-3C3C2B2C9B86}" srcOrd="6" destOrd="0" parTransId="{EE6B330E-8931-4FCD-8FCA-898D765EA3EC}" sibTransId="{C3D4EF64-CF85-4204-B6BB-7D442308804D}"/>
    <dgm:cxn modelId="{56B3E5AB-C0F0-4BEF-8C4A-B817082D38FA}" srcId="{9C0E14B2-A032-4B57-BB5F-83F9DA87DD8F}" destId="{DF89364C-DB99-4F64-98C4-8A4C73F6D35F}" srcOrd="2" destOrd="0" parTransId="{7511A4BD-1A93-4E55-B9CA-6CBBA0535F1D}" sibTransId="{7B68195E-16F5-413F-8EC2-D0AAF9339F8A}"/>
    <dgm:cxn modelId="{107E30B0-9484-4E11-9284-AFF018313860}" type="presOf" srcId="{9085E836-959B-480E-8B4A-785B26E253E4}" destId="{05849B8B-DAC3-4840-8F3B-54E94C7B736C}" srcOrd="0" destOrd="0" presId="urn:microsoft.com/office/officeart/2005/8/layout/chevron1"/>
    <dgm:cxn modelId="{8D3EACE2-A8F2-423D-A4F0-6FBA4E87BBD7}" srcId="{9C0E14B2-A032-4B57-BB5F-83F9DA87DD8F}" destId="{00BE15DF-44E7-4F35-BA1E-BD67FAF06921}" srcOrd="4" destOrd="0" parTransId="{AC7AD2E6-2016-4A8B-8CFB-E3ADC4F35258}" sibTransId="{9A24D203-AFDC-48DD-80AB-AF43FB9B2342}"/>
    <dgm:cxn modelId="{0C6D69F1-B918-4478-952C-01EFA551A28F}" type="presOf" srcId="{65219B3D-CEFC-4E8C-87D9-3C3C2B2C9B86}" destId="{E551290A-F055-4375-B41A-85C249837805}" srcOrd="0" destOrd="0" presId="urn:microsoft.com/office/officeart/2005/8/layout/chevron1"/>
    <dgm:cxn modelId="{7668A0F4-7CEB-4012-9915-49307990B390}" type="presOf" srcId="{E314D317-52B7-4446-B234-C739EC586571}" destId="{E9DA0865-928B-40BB-A1AB-82883C1F5560}" srcOrd="0" destOrd="0" presId="urn:microsoft.com/office/officeart/2005/8/layout/chevron1"/>
    <dgm:cxn modelId="{EE7256F6-336F-4907-9D03-C938173E84DC}" srcId="{9C0E14B2-A032-4B57-BB5F-83F9DA87DD8F}" destId="{04F0C85D-0B1A-4EEC-BCD0-F41F20D123E8}" srcOrd="8" destOrd="0" parTransId="{38C98721-1E94-46F7-9394-A5870DC61A65}" sibTransId="{69ACCFA2-AEEE-4A48-9622-EC38FDBCDF26}"/>
    <dgm:cxn modelId="{E14A2397-8137-4386-B83E-1871E8362379}" type="presParOf" srcId="{E8AA2C27-E430-4CFB-8E0C-C32D7F28D166}" destId="{E9DA0865-928B-40BB-A1AB-82883C1F5560}" srcOrd="0" destOrd="0" presId="urn:microsoft.com/office/officeart/2005/8/layout/chevron1"/>
    <dgm:cxn modelId="{3274B48E-B8E2-47D2-A14A-9A5C8D87B981}" type="presParOf" srcId="{E8AA2C27-E430-4CFB-8E0C-C32D7F28D166}" destId="{9042D741-DA68-4A53-B071-B352ABC81A20}" srcOrd="1" destOrd="0" presId="urn:microsoft.com/office/officeart/2005/8/layout/chevron1"/>
    <dgm:cxn modelId="{02D09F36-81F4-4E67-9B93-3F42AEC51FDC}" type="presParOf" srcId="{E8AA2C27-E430-4CFB-8E0C-C32D7F28D166}" destId="{58169296-84B2-419C-B470-5C19655F41D4}" srcOrd="2" destOrd="0" presId="urn:microsoft.com/office/officeart/2005/8/layout/chevron1"/>
    <dgm:cxn modelId="{70EE3C74-7C7D-444A-B86F-09C922C77AA7}" type="presParOf" srcId="{E8AA2C27-E430-4CFB-8E0C-C32D7F28D166}" destId="{2C6AC709-6B1D-4EE8-BC87-8B039E671331}" srcOrd="3" destOrd="0" presId="urn:microsoft.com/office/officeart/2005/8/layout/chevron1"/>
    <dgm:cxn modelId="{F3BE4F71-449E-4B9B-B328-C67E4B2F94DC}" type="presParOf" srcId="{E8AA2C27-E430-4CFB-8E0C-C32D7F28D166}" destId="{B7A4AAE5-D391-474B-AAC8-C968E8922995}" srcOrd="4" destOrd="0" presId="urn:microsoft.com/office/officeart/2005/8/layout/chevron1"/>
    <dgm:cxn modelId="{DAFBA0D2-88E7-4C4D-8122-F1EF913353E4}" type="presParOf" srcId="{E8AA2C27-E430-4CFB-8E0C-C32D7F28D166}" destId="{5B37604A-2BCB-4373-8A88-849620161BFE}" srcOrd="5" destOrd="0" presId="urn:microsoft.com/office/officeart/2005/8/layout/chevron1"/>
    <dgm:cxn modelId="{5FC3A9CD-7301-48A1-9936-6DFEC634A145}" type="presParOf" srcId="{E8AA2C27-E430-4CFB-8E0C-C32D7F28D166}" destId="{327F5A7A-B8E2-41BE-B785-BF751EB22CA9}" srcOrd="6" destOrd="0" presId="urn:microsoft.com/office/officeart/2005/8/layout/chevron1"/>
    <dgm:cxn modelId="{EA443C84-C38B-499F-8CA1-875304B85B60}" type="presParOf" srcId="{E8AA2C27-E430-4CFB-8E0C-C32D7F28D166}" destId="{DF02875A-BE73-4F1E-9D44-DBDD087A2BB8}" srcOrd="7" destOrd="0" presId="urn:microsoft.com/office/officeart/2005/8/layout/chevron1"/>
    <dgm:cxn modelId="{67C12573-2A5C-4FCE-B4DA-49BD5B1BA58A}" type="presParOf" srcId="{E8AA2C27-E430-4CFB-8E0C-C32D7F28D166}" destId="{2BFE8E66-BAF4-4910-B087-5822EE8A5868}" srcOrd="8" destOrd="0" presId="urn:microsoft.com/office/officeart/2005/8/layout/chevron1"/>
    <dgm:cxn modelId="{CAEBD2B2-FDFC-4EE7-889C-95C20FFAFB0A}" type="presParOf" srcId="{E8AA2C27-E430-4CFB-8E0C-C32D7F28D166}" destId="{7CA1F1F5-069A-4D18-BF12-EEC8EB00B3E2}" srcOrd="9" destOrd="0" presId="urn:microsoft.com/office/officeart/2005/8/layout/chevron1"/>
    <dgm:cxn modelId="{1A332817-25CA-41F0-B1D9-A3E7C69A289B}" type="presParOf" srcId="{E8AA2C27-E430-4CFB-8E0C-C32D7F28D166}" destId="{63E1EA45-536F-4F48-A252-212FD02324D2}" srcOrd="10" destOrd="0" presId="urn:microsoft.com/office/officeart/2005/8/layout/chevron1"/>
    <dgm:cxn modelId="{DCB5261E-F2DF-4FFE-B833-C55B9F2213EA}" type="presParOf" srcId="{E8AA2C27-E430-4CFB-8E0C-C32D7F28D166}" destId="{41A6E150-6A43-40F3-A97A-CAB64E42FD24}" srcOrd="11" destOrd="0" presId="urn:microsoft.com/office/officeart/2005/8/layout/chevron1"/>
    <dgm:cxn modelId="{2A43BCDC-1B1F-44F1-910F-6B6682F5A343}" type="presParOf" srcId="{E8AA2C27-E430-4CFB-8E0C-C32D7F28D166}" destId="{E551290A-F055-4375-B41A-85C249837805}" srcOrd="12" destOrd="0" presId="urn:microsoft.com/office/officeart/2005/8/layout/chevron1"/>
    <dgm:cxn modelId="{5737098B-8467-4476-9931-5CB987C48141}" type="presParOf" srcId="{E8AA2C27-E430-4CFB-8E0C-C32D7F28D166}" destId="{05C285FC-48D9-4E22-A2FD-5BB8B645AFEE}" srcOrd="13" destOrd="0" presId="urn:microsoft.com/office/officeart/2005/8/layout/chevron1"/>
    <dgm:cxn modelId="{6036F293-250F-4751-A878-83BC1CAA573C}" type="presParOf" srcId="{E8AA2C27-E430-4CFB-8E0C-C32D7F28D166}" destId="{05849B8B-DAC3-4840-8F3B-54E94C7B736C}" srcOrd="14" destOrd="0" presId="urn:microsoft.com/office/officeart/2005/8/layout/chevron1"/>
    <dgm:cxn modelId="{F276323E-0039-40A8-BAD4-DE2DA5119BE7}" type="presParOf" srcId="{E8AA2C27-E430-4CFB-8E0C-C32D7F28D166}" destId="{E86EBD86-99E2-49A7-A7BD-40028C1F2466}" srcOrd="15" destOrd="0" presId="urn:microsoft.com/office/officeart/2005/8/layout/chevron1"/>
    <dgm:cxn modelId="{C5E6C3C3-EB5C-4B4F-A994-9827926510F1}" type="presParOf" srcId="{E8AA2C27-E430-4CFB-8E0C-C32D7F28D166}" destId="{4A112FF7-BBA3-4657-83F2-E4642890A606}"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1562" y="2596648"/>
          <a:ext cx="1189021" cy="4756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Data Types</a:t>
          </a:r>
        </a:p>
      </dsp:txBody>
      <dsp:txXfrm>
        <a:off x="239366" y="2596648"/>
        <a:ext cx="713413" cy="475608"/>
      </dsp:txXfrm>
    </dsp:sp>
    <dsp:sp modelId="{58169296-84B2-419C-B470-5C19655F41D4}">
      <dsp:nvSpPr>
        <dsp:cNvPr id="0" name=""/>
        <dsp:cNvSpPr/>
      </dsp:nvSpPr>
      <dsp:spPr>
        <a:xfrm>
          <a:off x="1071681" y="2596648"/>
          <a:ext cx="1189021" cy="4756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Data Prep</a:t>
          </a:r>
        </a:p>
      </dsp:txBody>
      <dsp:txXfrm>
        <a:off x="1309485" y="2596648"/>
        <a:ext cx="713413" cy="475608"/>
      </dsp:txXfrm>
    </dsp:sp>
    <dsp:sp modelId="{B7A4AAE5-D391-474B-AAC8-C968E8922995}">
      <dsp:nvSpPr>
        <dsp:cNvPr id="0" name=""/>
        <dsp:cNvSpPr/>
      </dsp:nvSpPr>
      <dsp:spPr>
        <a:xfrm>
          <a:off x="2141801" y="2596648"/>
          <a:ext cx="1324819" cy="4756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CA" sz="800" kern="1200" dirty="0"/>
            <a:t>Data Cleaning/Filtering</a:t>
          </a:r>
        </a:p>
      </dsp:txBody>
      <dsp:txXfrm>
        <a:off x="2379605" y="2596648"/>
        <a:ext cx="849211" cy="475608"/>
      </dsp:txXfrm>
    </dsp:sp>
    <dsp:sp modelId="{327F5A7A-B8E2-41BE-B785-BF751EB22CA9}">
      <dsp:nvSpPr>
        <dsp:cNvPr id="0" name=""/>
        <dsp:cNvSpPr/>
      </dsp:nvSpPr>
      <dsp:spPr>
        <a:xfrm>
          <a:off x="3347719" y="2596648"/>
          <a:ext cx="1189021" cy="4756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CA" sz="800" kern="1200" dirty="0"/>
            <a:t>Data </a:t>
          </a:r>
          <a:r>
            <a:rPr lang="en-CA" sz="1000" kern="1200" dirty="0"/>
            <a:t>Checking</a:t>
          </a:r>
          <a:endParaRPr lang="en-CA" sz="800" kern="1200" dirty="0"/>
        </a:p>
      </dsp:txBody>
      <dsp:txXfrm>
        <a:off x="3585523" y="2596648"/>
        <a:ext cx="713413" cy="475608"/>
      </dsp:txXfrm>
    </dsp:sp>
    <dsp:sp modelId="{2BFE8E66-BAF4-4910-B087-5822EE8A5868}">
      <dsp:nvSpPr>
        <dsp:cNvPr id="0" name=""/>
        <dsp:cNvSpPr/>
      </dsp:nvSpPr>
      <dsp:spPr>
        <a:xfrm>
          <a:off x="4417838" y="2596648"/>
          <a:ext cx="1300599" cy="4756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Footprinting</a:t>
          </a:r>
          <a:endParaRPr lang="en-CA" sz="1100" kern="1200" dirty="0"/>
        </a:p>
      </dsp:txBody>
      <dsp:txXfrm>
        <a:off x="4655642" y="2596648"/>
        <a:ext cx="824991" cy="475608"/>
      </dsp:txXfrm>
    </dsp:sp>
    <dsp:sp modelId="{63E1EA45-536F-4F48-A252-212FD02324D2}">
      <dsp:nvSpPr>
        <dsp:cNvPr id="0" name=""/>
        <dsp:cNvSpPr/>
      </dsp:nvSpPr>
      <dsp:spPr>
        <a:xfrm>
          <a:off x="5599536" y="2596648"/>
          <a:ext cx="1189021" cy="4756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U*</a:t>
          </a:r>
          <a:endParaRPr lang="en-CA" sz="1100" kern="1200" dirty="0"/>
        </a:p>
      </dsp:txBody>
      <dsp:txXfrm>
        <a:off x="5837340" y="2596648"/>
        <a:ext cx="713413" cy="475608"/>
      </dsp:txXfrm>
    </dsp:sp>
    <dsp:sp modelId="{E551290A-F055-4375-B41A-85C249837805}">
      <dsp:nvSpPr>
        <dsp:cNvPr id="0" name=""/>
        <dsp:cNvSpPr/>
      </dsp:nvSpPr>
      <dsp:spPr>
        <a:xfrm>
          <a:off x="6669655" y="2596648"/>
          <a:ext cx="1189021" cy="4756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Carbon</a:t>
          </a:r>
          <a:endParaRPr lang="en-CA" sz="1100" kern="1200" dirty="0"/>
        </a:p>
      </dsp:txBody>
      <dsp:txXfrm>
        <a:off x="6907459" y="2596648"/>
        <a:ext cx="713413" cy="475608"/>
      </dsp:txXfrm>
    </dsp:sp>
    <dsp:sp modelId="{05849B8B-DAC3-4840-8F3B-54E94C7B736C}">
      <dsp:nvSpPr>
        <dsp:cNvPr id="0" name=""/>
        <dsp:cNvSpPr/>
      </dsp:nvSpPr>
      <dsp:spPr>
        <a:xfrm>
          <a:off x="7739775" y="2596648"/>
          <a:ext cx="1189021" cy="4756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Energy</a:t>
          </a:r>
        </a:p>
      </dsp:txBody>
      <dsp:txXfrm>
        <a:off x="7977579" y="2596648"/>
        <a:ext cx="713413" cy="475608"/>
      </dsp:txXfrm>
    </dsp:sp>
    <dsp:sp modelId="{8F9A3449-BAB9-44B5-B015-4954709CEC78}">
      <dsp:nvSpPr>
        <dsp:cNvPr id="0" name=""/>
        <dsp:cNvSpPr/>
      </dsp:nvSpPr>
      <dsp:spPr>
        <a:xfrm>
          <a:off x="8809895" y="2596648"/>
          <a:ext cx="1189021" cy="4756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WUE</a:t>
          </a:r>
        </a:p>
      </dsp:txBody>
      <dsp:txXfrm>
        <a:off x="9047699" y="2596648"/>
        <a:ext cx="713413" cy="47560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4674" y="2613204"/>
          <a:ext cx="1106241" cy="4424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Types</a:t>
          </a:r>
        </a:p>
      </dsp:txBody>
      <dsp:txXfrm>
        <a:off x="225922" y="2613204"/>
        <a:ext cx="663745" cy="442496"/>
      </dsp:txXfrm>
    </dsp:sp>
    <dsp:sp modelId="{58169296-84B2-419C-B470-5C19655F41D4}">
      <dsp:nvSpPr>
        <dsp:cNvPr id="0" name=""/>
        <dsp:cNvSpPr/>
      </dsp:nvSpPr>
      <dsp:spPr>
        <a:xfrm>
          <a:off x="1000291" y="2613204"/>
          <a:ext cx="1106241" cy="4424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Prep</a:t>
          </a:r>
        </a:p>
      </dsp:txBody>
      <dsp:txXfrm>
        <a:off x="1221539" y="2613204"/>
        <a:ext cx="663745" cy="442496"/>
      </dsp:txXfrm>
    </dsp:sp>
    <dsp:sp modelId="{B7A4AAE5-D391-474B-AAC8-C968E8922995}">
      <dsp:nvSpPr>
        <dsp:cNvPr id="0" name=""/>
        <dsp:cNvSpPr/>
      </dsp:nvSpPr>
      <dsp:spPr>
        <a:xfrm>
          <a:off x="1995908" y="2607215"/>
          <a:ext cx="1527929" cy="45447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Cleaning/Filtering</a:t>
          </a:r>
        </a:p>
      </dsp:txBody>
      <dsp:txXfrm>
        <a:off x="2223145" y="2607215"/>
        <a:ext cx="1073455" cy="454474"/>
      </dsp:txXfrm>
    </dsp:sp>
    <dsp:sp modelId="{327F5A7A-B8E2-41BE-B785-BF751EB22CA9}">
      <dsp:nvSpPr>
        <dsp:cNvPr id="0" name=""/>
        <dsp:cNvSpPr/>
      </dsp:nvSpPr>
      <dsp:spPr>
        <a:xfrm>
          <a:off x="3413214" y="2614472"/>
          <a:ext cx="1290430" cy="439961"/>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Checking</a:t>
          </a:r>
        </a:p>
      </dsp:txBody>
      <dsp:txXfrm>
        <a:off x="3633195" y="2614472"/>
        <a:ext cx="850469" cy="439961"/>
      </dsp:txXfrm>
    </dsp:sp>
    <dsp:sp modelId="{2BFE8E66-BAF4-4910-B087-5822EE8A5868}">
      <dsp:nvSpPr>
        <dsp:cNvPr id="0" name=""/>
        <dsp:cNvSpPr/>
      </dsp:nvSpPr>
      <dsp:spPr>
        <a:xfrm>
          <a:off x="4593020" y="2612773"/>
          <a:ext cx="1214697" cy="443359"/>
        </a:xfrm>
        <a:prstGeom prst="chevron">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err="1"/>
            <a:t>Footprinting</a:t>
          </a:r>
          <a:endParaRPr lang="en-CA" sz="1100" kern="1200" dirty="0"/>
        </a:p>
      </dsp:txBody>
      <dsp:txXfrm>
        <a:off x="4814700" y="2612773"/>
        <a:ext cx="771338" cy="443359"/>
      </dsp:txXfrm>
    </dsp:sp>
    <dsp:sp modelId="{63E1EA45-536F-4F48-A252-212FD02324D2}">
      <dsp:nvSpPr>
        <dsp:cNvPr id="0" name=""/>
        <dsp:cNvSpPr/>
      </dsp:nvSpPr>
      <dsp:spPr>
        <a:xfrm>
          <a:off x="5697093" y="2613204"/>
          <a:ext cx="1106241" cy="4424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U*</a:t>
          </a:r>
        </a:p>
      </dsp:txBody>
      <dsp:txXfrm>
        <a:off x="5918341" y="2613204"/>
        <a:ext cx="663745" cy="442496"/>
      </dsp:txXfrm>
    </dsp:sp>
    <dsp:sp modelId="{E551290A-F055-4375-B41A-85C249837805}">
      <dsp:nvSpPr>
        <dsp:cNvPr id="0" name=""/>
        <dsp:cNvSpPr/>
      </dsp:nvSpPr>
      <dsp:spPr>
        <a:xfrm>
          <a:off x="6692710" y="2522043"/>
          <a:ext cx="1317124" cy="624818"/>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CA" sz="1400" kern="1200" dirty="0"/>
            <a:t>Carbon</a:t>
          </a:r>
        </a:p>
      </dsp:txBody>
      <dsp:txXfrm>
        <a:off x="7005119" y="2522043"/>
        <a:ext cx="692306" cy="624818"/>
      </dsp:txXfrm>
    </dsp:sp>
    <dsp:sp modelId="{05849B8B-DAC3-4840-8F3B-54E94C7B736C}">
      <dsp:nvSpPr>
        <dsp:cNvPr id="0" name=""/>
        <dsp:cNvSpPr/>
      </dsp:nvSpPr>
      <dsp:spPr>
        <a:xfrm>
          <a:off x="7899210" y="2616890"/>
          <a:ext cx="1015518" cy="435124"/>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Energy</a:t>
          </a:r>
          <a:endParaRPr lang="en-CA" sz="1400" kern="1200" dirty="0"/>
        </a:p>
      </dsp:txBody>
      <dsp:txXfrm>
        <a:off x="8116772" y="2616890"/>
        <a:ext cx="580394" cy="435124"/>
      </dsp:txXfrm>
    </dsp:sp>
    <dsp:sp modelId="{62F83437-8679-497A-87BD-5D599C9E1A5F}">
      <dsp:nvSpPr>
        <dsp:cNvPr id="0" name=""/>
        <dsp:cNvSpPr/>
      </dsp:nvSpPr>
      <dsp:spPr>
        <a:xfrm>
          <a:off x="8804105" y="2619474"/>
          <a:ext cx="1106241" cy="429956"/>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WUE</a:t>
          </a:r>
        </a:p>
      </dsp:txBody>
      <dsp:txXfrm>
        <a:off x="9019083" y="2619474"/>
        <a:ext cx="676285" cy="4299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3541" y="2612962"/>
          <a:ext cx="1107451" cy="4429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Types</a:t>
          </a:r>
        </a:p>
      </dsp:txBody>
      <dsp:txXfrm>
        <a:off x="225031" y="2612962"/>
        <a:ext cx="664471" cy="442980"/>
      </dsp:txXfrm>
    </dsp:sp>
    <dsp:sp modelId="{58169296-84B2-419C-B470-5C19655F41D4}">
      <dsp:nvSpPr>
        <dsp:cNvPr id="0" name=""/>
        <dsp:cNvSpPr/>
      </dsp:nvSpPr>
      <dsp:spPr>
        <a:xfrm>
          <a:off x="1000247" y="2612962"/>
          <a:ext cx="1107451" cy="4429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Prep</a:t>
          </a:r>
        </a:p>
      </dsp:txBody>
      <dsp:txXfrm>
        <a:off x="1221737" y="2612962"/>
        <a:ext cx="664471" cy="442980"/>
      </dsp:txXfrm>
    </dsp:sp>
    <dsp:sp modelId="{B7A4AAE5-D391-474B-AAC8-C968E8922995}">
      <dsp:nvSpPr>
        <dsp:cNvPr id="0" name=""/>
        <dsp:cNvSpPr/>
      </dsp:nvSpPr>
      <dsp:spPr>
        <a:xfrm>
          <a:off x="1996954" y="2606966"/>
          <a:ext cx="1529601" cy="454972"/>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Cleaning/Filtering</a:t>
          </a:r>
        </a:p>
      </dsp:txBody>
      <dsp:txXfrm>
        <a:off x="2224440" y="2606966"/>
        <a:ext cx="1074629" cy="454972"/>
      </dsp:txXfrm>
    </dsp:sp>
    <dsp:sp modelId="{327F5A7A-B8E2-41BE-B785-BF751EB22CA9}">
      <dsp:nvSpPr>
        <dsp:cNvPr id="0" name=""/>
        <dsp:cNvSpPr/>
      </dsp:nvSpPr>
      <dsp:spPr>
        <a:xfrm>
          <a:off x="3415810" y="2614231"/>
          <a:ext cx="1291842" cy="440442"/>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Checking</a:t>
          </a:r>
        </a:p>
      </dsp:txBody>
      <dsp:txXfrm>
        <a:off x="3636031" y="2614231"/>
        <a:ext cx="851400" cy="440442"/>
      </dsp:txXfrm>
    </dsp:sp>
    <dsp:sp modelId="{2BFE8E66-BAF4-4910-B087-5822EE8A5868}">
      <dsp:nvSpPr>
        <dsp:cNvPr id="0" name=""/>
        <dsp:cNvSpPr/>
      </dsp:nvSpPr>
      <dsp:spPr>
        <a:xfrm>
          <a:off x="4596907" y="2612530"/>
          <a:ext cx="1216026" cy="443844"/>
        </a:xfrm>
        <a:prstGeom prst="chevron">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err="1"/>
            <a:t>Footprinting</a:t>
          </a:r>
          <a:endParaRPr lang="en-CA" sz="1100" kern="1200" dirty="0"/>
        </a:p>
      </dsp:txBody>
      <dsp:txXfrm>
        <a:off x="4818829" y="2612530"/>
        <a:ext cx="772182" cy="443844"/>
      </dsp:txXfrm>
    </dsp:sp>
    <dsp:sp modelId="{63E1EA45-536F-4F48-A252-212FD02324D2}">
      <dsp:nvSpPr>
        <dsp:cNvPr id="0" name=""/>
        <dsp:cNvSpPr/>
      </dsp:nvSpPr>
      <dsp:spPr>
        <a:xfrm>
          <a:off x="5702188" y="2612962"/>
          <a:ext cx="1107451" cy="4429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U*</a:t>
          </a:r>
        </a:p>
      </dsp:txBody>
      <dsp:txXfrm>
        <a:off x="5923678" y="2612962"/>
        <a:ext cx="664471" cy="442980"/>
      </dsp:txXfrm>
    </dsp:sp>
    <dsp:sp modelId="{E551290A-F055-4375-B41A-85C249837805}">
      <dsp:nvSpPr>
        <dsp:cNvPr id="0" name=""/>
        <dsp:cNvSpPr/>
      </dsp:nvSpPr>
      <dsp:spPr>
        <a:xfrm>
          <a:off x="6698895" y="2612962"/>
          <a:ext cx="1107451" cy="4429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Carbon</a:t>
          </a:r>
        </a:p>
      </dsp:txBody>
      <dsp:txXfrm>
        <a:off x="6920385" y="2612962"/>
        <a:ext cx="664471" cy="442980"/>
      </dsp:txXfrm>
    </dsp:sp>
    <dsp:sp modelId="{05849B8B-DAC3-4840-8F3B-54E94C7B736C}">
      <dsp:nvSpPr>
        <dsp:cNvPr id="0" name=""/>
        <dsp:cNvSpPr/>
      </dsp:nvSpPr>
      <dsp:spPr>
        <a:xfrm>
          <a:off x="7695601" y="2533859"/>
          <a:ext cx="1219171" cy="601186"/>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CA" sz="1400" kern="1200" dirty="0"/>
            <a:t>Energy</a:t>
          </a:r>
        </a:p>
      </dsp:txBody>
      <dsp:txXfrm>
        <a:off x="7996194" y="2533859"/>
        <a:ext cx="617985" cy="601186"/>
      </dsp:txXfrm>
    </dsp:sp>
    <dsp:sp modelId="{62F83437-8679-497A-87BD-5D599C9E1A5F}">
      <dsp:nvSpPr>
        <dsp:cNvPr id="0" name=""/>
        <dsp:cNvSpPr/>
      </dsp:nvSpPr>
      <dsp:spPr>
        <a:xfrm>
          <a:off x="8804027" y="2619239"/>
          <a:ext cx="1107451" cy="430426"/>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WUE</a:t>
          </a:r>
        </a:p>
      </dsp:txBody>
      <dsp:txXfrm>
        <a:off x="9019240" y="2619239"/>
        <a:ext cx="677025" cy="4304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516" y="2610299"/>
          <a:ext cx="1120765" cy="4483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Types</a:t>
          </a:r>
        </a:p>
      </dsp:txBody>
      <dsp:txXfrm>
        <a:off x="224669" y="2610299"/>
        <a:ext cx="672459" cy="448306"/>
      </dsp:txXfrm>
    </dsp:sp>
    <dsp:sp modelId="{58169296-84B2-419C-B470-5C19655F41D4}">
      <dsp:nvSpPr>
        <dsp:cNvPr id="0" name=""/>
        <dsp:cNvSpPr/>
      </dsp:nvSpPr>
      <dsp:spPr>
        <a:xfrm>
          <a:off x="1009205" y="2610299"/>
          <a:ext cx="1120765" cy="4483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Prep</a:t>
          </a:r>
        </a:p>
      </dsp:txBody>
      <dsp:txXfrm>
        <a:off x="1233358" y="2610299"/>
        <a:ext cx="672459" cy="448306"/>
      </dsp:txXfrm>
    </dsp:sp>
    <dsp:sp modelId="{B7A4AAE5-D391-474B-AAC8-C968E8922995}">
      <dsp:nvSpPr>
        <dsp:cNvPr id="0" name=""/>
        <dsp:cNvSpPr/>
      </dsp:nvSpPr>
      <dsp:spPr>
        <a:xfrm>
          <a:off x="2017894" y="2604232"/>
          <a:ext cx="1547989" cy="460441"/>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Cleaning/Filtering</a:t>
          </a:r>
        </a:p>
      </dsp:txBody>
      <dsp:txXfrm>
        <a:off x="2248115" y="2604232"/>
        <a:ext cx="1087548" cy="460441"/>
      </dsp:txXfrm>
    </dsp:sp>
    <dsp:sp modelId="{327F5A7A-B8E2-41BE-B785-BF751EB22CA9}">
      <dsp:nvSpPr>
        <dsp:cNvPr id="0" name=""/>
        <dsp:cNvSpPr/>
      </dsp:nvSpPr>
      <dsp:spPr>
        <a:xfrm>
          <a:off x="3453807" y="2611584"/>
          <a:ext cx="1307372" cy="445737"/>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Checking</a:t>
          </a:r>
        </a:p>
      </dsp:txBody>
      <dsp:txXfrm>
        <a:off x="3676676" y="2611584"/>
        <a:ext cx="861635" cy="445737"/>
      </dsp:txXfrm>
    </dsp:sp>
    <dsp:sp modelId="{2BFE8E66-BAF4-4910-B087-5822EE8A5868}">
      <dsp:nvSpPr>
        <dsp:cNvPr id="0" name=""/>
        <dsp:cNvSpPr/>
      </dsp:nvSpPr>
      <dsp:spPr>
        <a:xfrm>
          <a:off x="4649103" y="2609862"/>
          <a:ext cx="1230645" cy="449180"/>
        </a:xfrm>
        <a:prstGeom prst="chevron">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err="1"/>
            <a:t>Footprinting</a:t>
          </a:r>
          <a:endParaRPr lang="en-CA" sz="1100" kern="1200" dirty="0"/>
        </a:p>
      </dsp:txBody>
      <dsp:txXfrm>
        <a:off x="4873693" y="2609862"/>
        <a:ext cx="781465" cy="449180"/>
      </dsp:txXfrm>
    </dsp:sp>
    <dsp:sp modelId="{63E1EA45-536F-4F48-A252-212FD02324D2}">
      <dsp:nvSpPr>
        <dsp:cNvPr id="0" name=""/>
        <dsp:cNvSpPr/>
      </dsp:nvSpPr>
      <dsp:spPr>
        <a:xfrm>
          <a:off x="5767672" y="2610299"/>
          <a:ext cx="1120765" cy="4483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U*</a:t>
          </a:r>
        </a:p>
      </dsp:txBody>
      <dsp:txXfrm>
        <a:off x="5991825" y="2610299"/>
        <a:ext cx="672459" cy="448306"/>
      </dsp:txXfrm>
    </dsp:sp>
    <dsp:sp modelId="{E551290A-F055-4375-B41A-85C249837805}">
      <dsp:nvSpPr>
        <dsp:cNvPr id="0" name=""/>
        <dsp:cNvSpPr/>
      </dsp:nvSpPr>
      <dsp:spPr>
        <a:xfrm>
          <a:off x="6776361" y="2610299"/>
          <a:ext cx="1120765" cy="4483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Carbon</a:t>
          </a:r>
        </a:p>
      </dsp:txBody>
      <dsp:txXfrm>
        <a:off x="7000514" y="2610299"/>
        <a:ext cx="672459" cy="448306"/>
      </dsp:txXfrm>
    </dsp:sp>
    <dsp:sp modelId="{05849B8B-DAC3-4840-8F3B-54E94C7B736C}">
      <dsp:nvSpPr>
        <dsp:cNvPr id="0" name=""/>
        <dsp:cNvSpPr/>
      </dsp:nvSpPr>
      <dsp:spPr>
        <a:xfrm>
          <a:off x="7785050" y="2610299"/>
          <a:ext cx="1120765" cy="4483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Energy</a:t>
          </a:r>
        </a:p>
      </dsp:txBody>
      <dsp:txXfrm>
        <a:off x="8009203" y="2610299"/>
        <a:ext cx="672459" cy="448306"/>
      </dsp:txXfrm>
    </dsp:sp>
    <dsp:sp modelId="{62F83437-8679-497A-87BD-5D599C9E1A5F}">
      <dsp:nvSpPr>
        <dsp:cNvPr id="0" name=""/>
        <dsp:cNvSpPr/>
      </dsp:nvSpPr>
      <dsp:spPr>
        <a:xfrm>
          <a:off x="8793738" y="2546647"/>
          <a:ext cx="1120765" cy="575611"/>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CA" sz="1600" kern="1200" dirty="0"/>
            <a:t>WUE</a:t>
          </a:r>
          <a:endParaRPr lang="en-CA" sz="1100" kern="1200" dirty="0"/>
        </a:p>
      </dsp:txBody>
      <dsp:txXfrm>
        <a:off x="9081544" y="2546647"/>
        <a:ext cx="545154" cy="575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1618" y="2521939"/>
          <a:ext cx="1287652" cy="625026"/>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b="1" kern="1200" dirty="0"/>
            <a:t>Data Types</a:t>
          </a:r>
        </a:p>
      </dsp:txBody>
      <dsp:txXfrm>
        <a:off x="314131" y="2521939"/>
        <a:ext cx="662626" cy="625026"/>
      </dsp:txXfrm>
    </dsp:sp>
    <dsp:sp modelId="{58169296-84B2-419C-B470-5C19655F41D4}">
      <dsp:nvSpPr>
        <dsp:cNvPr id="0" name=""/>
        <dsp:cNvSpPr/>
      </dsp:nvSpPr>
      <dsp:spPr>
        <a:xfrm>
          <a:off x="1172909" y="2601730"/>
          <a:ext cx="1163611" cy="4654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Data Prep</a:t>
          </a:r>
        </a:p>
      </dsp:txBody>
      <dsp:txXfrm>
        <a:off x="1405631" y="2601730"/>
        <a:ext cx="698167" cy="465444"/>
      </dsp:txXfrm>
    </dsp:sp>
    <dsp:sp modelId="{B7A4AAE5-D391-474B-AAC8-C968E8922995}">
      <dsp:nvSpPr>
        <dsp:cNvPr id="0" name=""/>
        <dsp:cNvSpPr/>
      </dsp:nvSpPr>
      <dsp:spPr>
        <a:xfrm>
          <a:off x="2220160" y="2601730"/>
          <a:ext cx="1393285" cy="4654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CA" sz="800" kern="1200" dirty="0"/>
            <a:t>Data Cleaning/Filtering</a:t>
          </a:r>
        </a:p>
      </dsp:txBody>
      <dsp:txXfrm>
        <a:off x="2452882" y="2601730"/>
        <a:ext cx="927841" cy="465444"/>
      </dsp:txXfrm>
    </dsp:sp>
    <dsp:sp modelId="{327F5A7A-B8E2-41BE-B785-BF751EB22CA9}">
      <dsp:nvSpPr>
        <dsp:cNvPr id="0" name=""/>
        <dsp:cNvSpPr/>
      </dsp:nvSpPr>
      <dsp:spPr>
        <a:xfrm>
          <a:off x="3497084" y="2601730"/>
          <a:ext cx="1163611" cy="4654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CA" sz="800" kern="1200" dirty="0"/>
            <a:t>Data </a:t>
          </a:r>
          <a:r>
            <a:rPr lang="en-CA" sz="1000" kern="1200" dirty="0"/>
            <a:t>Checking</a:t>
          </a:r>
          <a:endParaRPr lang="en-CA" sz="800" kern="1200" dirty="0"/>
        </a:p>
      </dsp:txBody>
      <dsp:txXfrm>
        <a:off x="3729806" y="2601730"/>
        <a:ext cx="698167" cy="465444"/>
      </dsp:txXfrm>
    </dsp:sp>
    <dsp:sp modelId="{2BFE8E66-BAF4-4910-B087-5822EE8A5868}">
      <dsp:nvSpPr>
        <dsp:cNvPr id="0" name=""/>
        <dsp:cNvSpPr/>
      </dsp:nvSpPr>
      <dsp:spPr>
        <a:xfrm>
          <a:off x="4544334" y="2601730"/>
          <a:ext cx="1256979" cy="4654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err="1"/>
            <a:t>Footprinting</a:t>
          </a:r>
          <a:endParaRPr lang="en-CA" sz="1100" kern="1200" dirty="0"/>
        </a:p>
      </dsp:txBody>
      <dsp:txXfrm>
        <a:off x="4777056" y="2601730"/>
        <a:ext cx="791535" cy="465444"/>
      </dsp:txXfrm>
    </dsp:sp>
    <dsp:sp modelId="{63E1EA45-536F-4F48-A252-212FD02324D2}">
      <dsp:nvSpPr>
        <dsp:cNvPr id="0" name=""/>
        <dsp:cNvSpPr/>
      </dsp:nvSpPr>
      <dsp:spPr>
        <a:xfrm>
          <a:off x="5684952" y="2601730"/>
          <a:ext cx="1163611" cy="4654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U*</a:t>
          </a:r>
          <a:endParaRPr lang="en-CA" sz="1100" kern="1200" dirty="0"/>
        </a:p>
      </dsp:txBody>
      <dsp:txXfrm>
        <a:off x="5917674" y="2601730"/>
        <a:ext cx="698167" cy="465444"/>
      </dsp:txXfrm>
    </dsp:sp>
    <dsp:sp modelId="{E551290A-F055-4375-B41A-85C249837805}">
      <dsp:nvSpPr>
        <dsp:cNvPr id="0" name=""/>
        <dsp:cNvSpPr/>
      </dsp:nvSpPr>
      <dsp:spPr>
        <a:xfrm>
          <a:off x="6732203" y="2601730"/>
          <a:ext cx="1163611" cy="4654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Carbon</a:t>
          </a:r>
          <a:endParaRPr lang="en-CA" sz="1100" kern="1200" dirty="0"/>
        </a:p>
      </dsp:txBody>
      <dsp:txXfrm>
        <a:off x="6964925" y="2601730"/>
        <a:ext cx="698167" cy="465444"/>
      </dsp:txXfrm>
    </dsp:sp>
    <dsp:sp modelId="{05849B8B-DAC3-4840-8F3B-54E94C7B736C}">
      <dsp:nvSpPr>
        <dsp:cNvPr id="0" name=""/>
        <dsp:cNvSpPr/>
      </dsp:nvSpPr>
      <dsp:spPr>
        <a:xfrm>
          <a:off x="7779453" y="2601730"/>
          <a:ext cx="1163611" cy="4654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Energy</a:t>
          </a:r>
        </a:p>
      </dsp:txBody>
      <dsp:txXfrm>
        <a:off x="8012175" y="2601730"/>
        <a:ext cx="698167" cy="465444"/>
      </dsp:txXfrm>
    </dsp:sp>
    <dsp:sp modelId="{B5B9BB6E-36AC-4F1F-953A-BE4B95E7803E}">
      <dsp:nvSpPr>
        <dsp:cNvPr id="0" name=""/>
        <dsp:cNvSpPr/>
      </dsp:nvSpPr>
      <dsp:spPr>
        <a:xfrm>
          <a:off x="8826703" y="2601730"/>
          <a:ext cx="1163611" cy="4654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WUE</a:t>
          </a:r>
        </a:p>
      </dsp:txBody>
      <dsp:txXfrm>
        <a:off x="9059425" y="2601730"/>
        <a:ext cx="698167" cy="465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2392" y="2598198"/>
          <a:ext cx="1181271" cy="4725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Data Types</a:t>
          </a:r>
        </a:p>
      </dsp:txBody>
      <dsp:txXfrm>
        <a:off x="238646" y="2598198"/>
        <a:ext cx="708763" cy="472508"/>
      </dsp:txXfrm>
    </dsp:sp>
    <dsp:sp modelId="{58169296-84B2-419C-B470-5C19655F41D4}">
      <dsp:nvSpPr>
        <dsp:cNvPr id="0" name=""/>
        <dsp:cNvSpPr/>
      </dsp:nvSpPr>
      <dsp:spPr>
        <a:xfrm>
          <a:off x="1065536" y="2521300"/>
          <a:ext cx="1311222" cy="626305"/>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Data Prep</a:t>
          </a:r>
        </a:p>
      </dsp:txBody>
      <dsp:txXfrm>
        <a:off x="1378689" y="2521300"/>
        <a:ext cx="684917" cy="626305"/>
      </dsp:txXfrm>
    </dsp:sp>
    <dsp:sp modelId="{B7A4AAE5-D391-474B-AAC8-C968E8922995}">
      <dsp:nvSpPr>
        <dsp:cNvPr id="0" name=""/>
        <dsp:cNvSpPr/>
      </dsp:nvSpPr>
      <dsp:spPr>
        <a:xfrm>
          <a:off x="2258632" y="2598198"/>
          <a:ext cx="1264586" cy="4725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CA" sz="800" kern="1200" dirty="0"/>
            <a:t>Data Cleaning/Filtering</a:t>
          </a:r>
        </a:p>
      </dsp:txBody>
      <dsp:txXfrm>
        <a:off x="2494886" y="2598198"/>
        <a:ext cx="792078" cy="472508"/>
      </dsp:txXfrm>
    </dsp:sp>
    <dsp:sp modelId="{327F5A7A-B8E2-41BE-B785-BF751EB22CA9}">
      <dsp:nvSpPr>
        <dsp:cNvPr id="0" name=""/>
        <dsp:cNvSpPr/>
      </dsp:nvSpPr>
      <dsp:spPr>
        <a:xfrm>
          <a:off x="3405091" y="2598198"/>
          <a:ext cx="1181271" cy="4725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CA" sz="800" kern="1200" dirty="0"/>
            <a:t>Data </a:t>
          </a:r>
          <a:r>
            <a:rPr lang="en-CA" sz="1000" kern="1200" dirty="0"/>
            <a:t>Checking</a:t>
          </a:r>
          <a:endParaRPr lang="en-CA" sz="800" kern="1200" dirty="0"/>
        </a:p>
      </dsp:txBody>
      <dsp:txXfrm>
        <a:off x="3641345" y="2598198"/>
        <a:ext cx="708763" cy="472508"/>
      </dsp:txXfrm>
    </dsp:sp>
    <dsp:sp modelId="{2BFE8E66-BAF4-4910-B087-5822EE8A5868}">
      <dsp:nvSpPr>
        <dsp:cNvPr id="0" name=""/>
        <dsp:cNvSpPr/>
      </dsp:nvSpPr>
      <dsp:spPr>
        <a:xfrm>
          <a:off x="4468235" y="2598198"/>
          <a:ext cx="1294366" cy="4725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Footprinting</a:t>
          </a:r>
          <a:endParaRPr lang="en-CA" sz="1100" kern="1200" dirty="0"/>
        </a:p>
      </dsp:txBody>
      <dsp:txXfrm>
        <a:off x="4704489" y="2598198"/>
        <a:ext cx="821858" cy="472508"/>
      </dsp:txXfrm>
    </dsp:sp>
    <dsp:sp modelId="{63E1EA45-536F-4F48-A252-212FD02324D2}">
      <dsp:nvSpPr>
        <dsp:cNvPr id="0" name=""/>
        <dsp:cNvSpPr/>
      </dsp:nvSpPr>
      <dsp:spPr>
        <a:xfrm>
          <a:off x="5644474" y="2598198"/>
          <a:ext cx="1181271" cy="4725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U*</a:t>
          </a:r>
          <a:endParaRPr lang="en-CA" sz="1100" kern="1200" dirty="0"/>
        </a:p>
      </dsp:txBody>
      <dsp:txXfrm>
        <a:off x="5880728" y="2598198"/>
        <a:ext cx="708763" cy="472508"/>
      </dsp:txXfrm>
    </dsp:sp>
    <dsp:sp modelId="{E551290A-F055-4375-B41A-85C249837805}">
      <dsp:nvSpPr>
        <dsp:cNvPr id="0" name=""/>
        <dsp:cNvSpPr/>
      </dsp:nvSpPr>
      <dsp:spPr>
        <a:xfrm>
          <a:off x="6707618" y="2598198"/>
          <a:ext cx="1181271" cy="4725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Carbon</a:t>
          </a:r>
          <a:endParaRPr lang="en-CA" sz="1100" kern="1200" dirty="0"/>
        </a:p>
      </dsp:txBody>
      <dsp:txXfrm>
        <a:off x="6943872" y="2598198"/>
        <a:ext cx="708763" cy="472508"/>
      </dsp:txXfrm>
    </dsp:sp>
    <dsp:sp modelId="{05849B8B-DAC3-4840-8F3B-54E94C7B736C}">
      <dsp:nvSpPr>
        <dsp:cNvPr id="0" name=""/>
        <dsp:cNvSpPr/>
      </dsp:nvSpPr>
      <dsp:spPr>
        <a:xfrm>
          <a:off x="7770762" y="2598198"/>
          <a:ext cx="1181271" cy="4725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Energy</a:t>
          </a:r>
        </a:p>
      </dsp:txBody>
      <dsp:txXfrm>
        <a:off x="8007016" y="2598198"/>
        <a:ext cx="708763" cy="472508"/>
      </dsp:txXfrm>
    </dsp:sp>
    <dsp:sp modelId="{E29B2990-F697-40D6-9902-04D20B4FD270}">
      <dsp:nvSpPr>
        <dsp:cNvPr id="0" name=""/>
        <dsp:cNvSpPr/>
      </dsp:nvSpPr>
      <dsp:spPr>
        <a:xfrm>
          <a:off x="8833906" y="2598198"/>
          <a:ext cx="1181271" cy="4725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WUE</a:t>
          </a:r>
        </a:p>
      </dsp:txBody>
      <dsp:txXfrm>
        <a:off x="9070160" y="2598198"/>
        <a:ext cx="708763" cy="4725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3755" y="2595345"/>
          <a:ext cx="1195536" cy="47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Data Types</a:t>
          </a:r>
        </a:p>
      </dsp:txBody>
      <dsp:txXfrm>
        <a:off x="242862" y="2595345"/>
        <a:ext cx="717322" cy="478214"/>
      </dsp:txXfrm>
    </dsp:sp>
    <dsp:sp modelId="{58169296-84B2-419C-B470-5C19655F41D4}">
      <dsp:nvSpPr>
        <dsp:cNvPr id="0" name=""/>
        <dsp:cNvSpPr/>
      </dsp:nvSpPr>
      <dsp:spPr>
        <a:xfrm>
          <a:off x="1079737" y="2517518"/>
          <a:ext cx="1327056" cy="633868"/>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Data Prep</a:t>
          </a:r>
        </a:p>
      </dsp:txBody>
      <dsp:txXfrm>
        <a:off x="1396671" y="2517518"/>
        <a:ext cx="693188" cy="633868"/>
      </dsp:txXfrm>
    </dsp:sp>
    <dsp:sp modelId="{B7A4AAE5-D391-474B-AAC8-C968E8922995}">
      <dsp:nvSpPr>
        <dsp:cNvPr id="0" name=""/>
        <dsp:cNvSpPr/>
      </dsp:nvSpPr>
      <dsp:spPr>
        <a:xfrm>
          <a:off x="2287241" y="2595345"/>
          <a:ext cx="1195536" cy="47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CA" sz="800" kern="1200" dirty="0"/>
            <a:t>Data Cleaning/Filtering</a:t>
          </a:r>
        </a:p>
      </dsp:txBody>
      <dsp:txXfrm>
        <a:off x="2526348" y="2595345"/>
        <a:ext cx="717322" cy="478214"/>
      </dsp:txXfrm>
    </dsp:sp>
    <dsp:sp modelId="{327F5A7A-B8E2-41BE-B785-BF751EB22CA9}">
      <dsp:nvSpPr>
        <dsp:cNvPr id="0" name=""/>
        <dsp:cNvSpPr/>
      </dsp:nvSpPr>
      <dsp:spPr>
        <a:xfrm>
          <a:off x="3363223" y="2595345"/>
          <a:ext cx="1195536" cy="47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CA" sz="800" kern="1200" dirty="0"/>
            <a:t>Data </a:t>
          </a:r>
          <a:r>
            <a:rPr lang="en-CA" sz="1000" kern="1200" dirty="0"/>
            <a:t>Checking</a:t>
          </a:r>
          <a:endParaRPr lang="en-CA" sz="800" kern="1200" dirty="0"/>
        </a:p>
      </dsp:txBody>
      <dsp:txXfrm>
        <a:off x="3602330" y="2595345"/>
        <a:ext cx="717322" cy="478214"/>
      </dsp:txXfrm>
    </dsp:sp>
    <dsp:sp modelId="{2BFE8E66-BAF4-4910-B087-5822EE8A5868}">
      <dsp:nvSpPr>
        <dsp:cNvPr id="0" name=""/>
        <dsp:cNvSpPr/>
      </dsp:nvSpPr>
      <dsp:spPr>
        <a:xfrm>
          <a:off x="4439206" y="2595345"/>
          <a:ext cx="1287771" cy="47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err="1"/>
            <a:t>Footprinting</a:t>
          </a:r>
          <a:endParaRPr lang="en-CA" sz="1100" kern="1200" dirty="0"/>
        </a:p>
      </dsp:txBody>
      <dsp:txXfrm>
        <a:off x="4678313" y="2595345"/>
        <a:ext cx="809557" cy="478214"/>
      </dsp:txXfrm>
    </dsp:sp>
    <dsp:sp modelId="{63E1EA45-536F-4F48-A252-212FD02324D2}">
      <dsp:nvSpPr>
        <dsp:cNvPr id="0" name=""/>
        <dsp:cNvSpPr/>
      </dsp:nvSpPr>
      <dsp:spPr>
        <a:xfrm>
          <a:off x="5607424" y="2595345"/>
          <a:ext cx="1195536" cy="47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U*</a:t>
          </a:r>
          <a:endParaRPr lang="en-CA" sz="1100" kern="1200" dirty="0"/>
        </a:p>
      </dsp:txBody>
      <dsp:txXfrm>
        <a:off x="5846531" y="2595345"/>
        <a:ext cx="717322" cy="478214"/>
      </dsp:txXfrm>
    </dsp:sp>
    <dsp:sp modelId="{E551290A-F055-4375-B41A-85C249837805}">
      <dsp:nvSpPr>
        <dsp:cNvPr id="0" name=""/>
        <dsp:cNvSpPr/>
      </dsp:nvSpPr>
      <dsp:spPr>
        <a:xfrm>
          <a:off x="6683406" y="2595345"/>
          <a:ext cx="1195536" cy="47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Carbon</a:t>
          </a:r>
          <a:endParaRPr lang="en-CA" sz="1100" kern="1200" dirty="0"/>
        </a:p>
      </dsp:txBody>
      <dsp:txXfrm>
        <a:off x="6922513" y="2595345"/>
        <a:ext cx="717322" cy="478214"/>
      </dsp:txXfrm>
    </dsp:sp>
    <dsp:sp modelId="{05849B8B-DAC3-4840-8F3B-54E94C7B736C}">
      <dsp:nvSpPr>
        <dsp:cNvPr id="0" name=""/>
        <dsp:cNvSpPr/>
      </dsp:nvSpPr>
      <dsp:spPr>
        <a:xfrm>
          <a:off x="7759389" y="2595345"/>
          <a:ext cx="1195536" cy="47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Energy</a:t>
          </a:r>
        </a:p>
      </dsp:txBody>
      <dsp:txXfrm>
        <a:off x="7998496" y="2595345"/>
        <a:ext cx="717322" cy="478214"/>
      </dsp:txXfrm>
    </dsp:sp>
    <dsp:sp modelId="{E6A96CDC-70E5-453E-8A8E-11348F8B80E7}">
      <dsp:nvSpPr>
        <dsp:cNvPr id="0" name=""/>
        <dsp:cNvSpPr/>
      </dsp:nvSpPr>
      <dsp:spPr>
        <a:xfrm>
          <a:off x="8835371" y="2595345"/>
          <a:ext cx="1195536" cy="478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WUE</a:t>
          </a:r>
        </a:p>
      </dsp:txBody>
      <dsp:txXfrm>
        <a:off x="9074478" y="2595345"/>
        <a:ext cx="717322" cy="4782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1037" y="1678199"/>
          <a:ext cx="1191572" cy="4766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Data Types</a:t>
          </a:r>
        </a:p>
      </dsp:txBody>
      <dsp:txXfrm>
        <a:off x="239352" y="1678199"/>
        <a:ext cx="714943" cy="476629"/>
      </dsp:txXfrm>
    </dsp:sp>
    <dsp:sp modelId="{58169296-84B2-419C-B470-5C19655F41D4}">
      <dsp:nvSpPr>
        <dsp:cNvPr id="0" name=""/>
        <dsp:cNvSpPr/>
      </dsp:nvSpPr>
      <dsp:spPr>
        <a:xfrm>
          <a:off x="1073453" y="1678199"/>
          <a:ext cx="1191572" cy="4766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Data Prep</a:t>
          </a:r>
        </a:p>
      </dsp:txBody>
      <dsp:txXfrm>
        <a:off x="1311768" y="1678199"/>
        <a:ext cx="714943" cy="476629"/>
      </dsp:txXfrm>
    </dsp:sp>
    <dsp:sp modelId="{B7A4AAE5-D391-474B-AAC8-C968E8922995}">
      <dsp:nvSpPr>
        <dsp:cNvPr id="0" name=""/>
        <dsp:cNvSpPr/>
      </dsp:nvSpPr>
      <dsp:spPr>
        <a:xfrm>
          <a:off x="2145868" y="1605368"/>
          <a:ext cx="1460046" cy="622291"/>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CA" sz="1400" kern="1200" dirty="0"/>
            <a:t>Data Cleaning/Filtering</a:t>
          </a:r>
        </a:p>
      </dsp:txBody>
      <dsp:txXfrm>
        <a:off x="2457014" y="1605368"/>
        <a:ext cx="837755" cy="622291"/>
      </dsp:txXfrm>
    </dsp:sp>
    <dsp:sp modelId="{327F5A7A-B8E2-41BE-B785-BF751EB22CA9}">
      <dsp:nvSpPr>
        <dsp:cNvPr id="0" name=""/>
        <dsp:cNvSpPr/>
      </dsp:nvSpPr>
      <dsp:spPr>
        <a:xfrm>
          <a:off x="3486757" y="1678199"/>
          <a:ext cx="1191572" cy="4766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CA" sz="800" kern="1200" dirty="0"/>
            <a:t>Data </a:t>
          </a:r>
          <a:r>
            <a:rPr lang="en-CA" sz="1000" kern="1200" dirty="0"/>
            <a:t>Checking</a:t>
          </a:r>
          <a:endParaRPr lang="en-CA" sz="800" kern="1200" dirty="0"/>
        </a:p>
      </dsp:txBody>
      <dsp:txXfrm>
        <a:off x="3725072" y="1678199"/>
        <a:ext cx="714943" cy="476629"/>
      </dsp:txXfrm>
    </dsp:sp>
    <dsp:sp modelId="{2BFE8E66-BAF4-4910-B087-5822EE8A5868}">
      <dsp:nvSpPr>
        <dsp:cNvPr id="0" name=""/>
        <dsp:cNvSpPr/>
      </dsp:nvSpPr>
      <dsp:spPr>
        <a:xfrm>
          <a:off x="4559173" y="1678199"/>
          <a:ext cx="1244609" cy="4766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Footprinting</a:t>
          </a:r>
          <a:endParaRPr lang="en-CA" sz="1100" kern="1200" dirty="0"/>
        </a:p>
      </dsp:txBody>
      <dsp:txXfrm>
        <a:off x="4797488" y="1678199"/>
        <a:ext cx="767980" cy="476629"/>
      </dsp:txXfrm>
    </dsp:sp>
    <dsp:sp modelId="{63E1EA45-536F-4F48-A252-212FD02324D2}">
      <dsp:nvSpPr>
        <dsp:cNvPr id="0" name=""/>
        <dsp:cNvSpPr/>
      </dsp:nvSpPr>
      <dsp:spPr>
        <a:xfrm>
          <a:off x="5684625" y="1678199"/>
          <a:ext cx="1191572" cy="4766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U*</a:t>
          </a:r>
          <a:endParaRPr lang="en-CA" sz="1100" kern="1200" dirty="0"/>
        </a:p>
      </dsp:txBody>
      <dsp:txXfrm>
        <a:off x="5922940" y="1678199"/>
        <a:ext cx="714943" cy="476629"/>
      </dsp:txXfrm>
    </dsp:sp>
    <dsp:sp modelId="{E551290A-F055-4375-B41A-85C249837805}">
      <dsp:nvSpPr>
        <dsp:cNvPr id="0" name=""/>
        <dsp:cNvSpPr/>
      </dsp:nvSpPr>
      <dsp:spPr>
        <a:xfrm>
          <a:off x="6757041" y="1678199"/>
          <a:ext cx="1191572" cy="4766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Carbon</a:t>
          </a:r>
          <a:endParaRPr lang="en-CA" sz="1100" kern="1200" dirty="0"/>
        </a:p>
      </dsp:txBody>
      <dsp:txXfrm>
        <a:off x="6995356" y="1678199"/>
        <a:ext cx="714943" cy="476629"/>
      </dsp:txXfrm>
    </dsp:sp>
    <dsp:sp modelId="{05849B8B-DAC3-4840-8F3B-54E94C7B736C}">
      <dsp:nvSpPr>
        <dsp:cNvPr id="0" name=""/>
        <dsp:cNvSpPr/>
      </dsp:nvSpPr>
      <dsp:spPr>
        <a:xfrm>
          <a:off x="7829456" y="1678199"/>
          <a:ext cx="1191572" cy="4766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Energy</a:t>
          </a:r>
        </a:p>
      </dsp:txBody>
      <dsp:txXfrm>
        <a:off x="8067771" y="1678199"/>
        <a:ext cx="714943" cy="476629"/>
      </dsp:txXfrm>
    </dsp:sp>
    <dsp:sp modelId="{408AB6A7-4717-4F39-95B1-65EBE8692247}">
      <dsp:nvSpPr>
        <dsp:cNvPr id="0" name=""/>
        <dsp:cNvSpPr/>
      </dsp:nvSpPr>
      <dsp:spPr>
        <a:xfrm>
          <a:off x="8901872" y="1678199"/>
          <a:ext cx="1191572" cy="4766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WUE</a:t>
          </a:r>
        </a:p>
      </dsp:txBody>
      <dsp:txXfrm>
        <a:off x="9140187" y="1678199"/>
        <a:ext cx="714943" cy="4766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289" y="2583629"/>
          <a:ext cx="1254118" cy="501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Data Types</a:t>
          </a:r>
        </a:p>
      </dsp:txBody>
      <dsp:txXfrm>
        <a:off x="251113" y="2583629"/>
        <a:ext cx="752471" cy="501647"/>
      </dsp:txXfrm>
    </dsp:sp>
    <dsp:sp modelId="{58169296-84B2-419C-B470-5C19655F41D4}">
      <dsp:nvSpPr>
        <dsp:cNvPr id="0" name=""/>
        <dsp:cNvSpPr/>
      </dsp:nvSpPr>
      <dsp:spPr>
        <a:xfrm>
          <a:off x="1128996" y="2583629"/>
          <a:ext cx="1254118" cy="501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Data Prep</a:t>
          </a:r>
        </a:p>
      </dsp:txBody>
      <dsp:txXfrm>
        <a:off x="1379820" y="2583629"/>
        <a:ext cx="752471" cy="501647"/>
      </dsp:txXfrm>
    </dsp:sp>
    <dsp:sp modelId="{B7A4AAE5-D391-474B-AAC8-C968E8922995}">
      <dsp:nvSpPr>
        <dsp:cNvPr id="0" name=""/>
        <dsp:cNvSpPr/>
      </dsp:nvSpPr>
      <dsp:spPr>
        <a:xfrm>
          <a:off x="2257703" y="2506975"/>
          <a:ext cx="1392084" cy="654955"/>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CA" sz="1400" kern="1200" dirty="0"/>
            <a:t>Data Cleaning/Filtering</a:t>
          </a:r>
        </a:p>
      </dsp:txBody>
      <dsp:txXfrm>
        <a:off x="2585181" y="2506975"/>
        <a:ext cx="737129" cy="654955"/>
      </dsp:txXfrm>
    </dsp:sp>
    <dsp:sp modelId="{327F5A7A-B8E2-41BE-B785-BF751EB22CA9}">
      <dsp:nvSpPr>
        <dsp:cNvPr id="0" name=""/>
        <dsp:cNvSpPr/>
      </dsp:nvSpPr>
      <dsp:spPr>
        <a:xfrm>
          <a:off x="3524375" y="2583629"/>
          <a:ext cx="1254118" cy="501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CA" sz="800" kern="1200" dirty="0"/>
            <a:t>Data </a:t>
          </a:r>
          <a:r>
            <a:rPr lang="en-CA" sz="1000" kern="1200" dirty="0"/>
            <a:t>Checking</a:t>
          </a:r>
          <a:endParaRPr lang="en-CA" sz="800" kern="1200" dirty="0"/>
        </a:p>
      </dsp:txBody>
      <dsp:txXfrm>
        <a:off x="3775199" y="2583629"/>
        <a:ext cx="752471" cy="501647"/>
      </dsp:txXfrm>
    </dsp:sp>
    <dsp:sp modelId="{2BFE8E66-BAF4-4910-B087-5822EE8A5868}">
      <dsp:nvSpPr>
        <dsp:cNvPr id="0" name=""/>
        <dsp:cNvSpPr/>
      </dsp:nvSpPr>
      <dsp:spPr>
        <a:xfrm>
          <a:off x="4653082" y="2583629"/>
          <a:ext cx="1347400" cy="501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err="1"/>
            <a:t>Footprinting</a:t>
          </a:r>
          <a:endParaRPr lang="en-CA" sz="1100" kern="1200" dirty="0"/>
        </a:p>
      </dsp:txBody>
      <dsp:txXfrm>
        <a:off x="4903906" y="2583629"/>
        <a:ext cx="845753" cy="501647"/>
      </dsp:txXfrm>
    </dsp:sp>
    <dsp:sp modelId="{63E1EA45-536F-4F48-A252-212FD02324D2}">
      <dsp:nvSpPr>
        <dsp:cNvPr id="0" name=""/>
        <dsp:cNvSpPr/>
      </dsp:nvSpPr>
      <dsp:spPr>
        <a:xfrm>
          <a:off x="5875070" y="2583629"/>
          <a:ext cx="1254118" cy="501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U*</a:t>
          </a:r>
          <a:endParaRPr lang="en-CA" sz="1100" kern="1200" dirty="0"/>
        </a:p>
      </dsp:txBody>
      <dsp:txXfrm>
        <a:off x="6125894" y="2583629"/>
        <a:ext cx="752471" cy="501647"/>
      </dsp:txXfrm>
    </dsp:sp>
    <dsp:sp modelId="{E551290A-F055-4375-B41A-85C249837805}">
      <dsp:nvSpPr>
        <dsp:cNvPr id="0" name=""/>
        <dsp:cNvSpPr/>
      </dsp:nvSpPr>
      <dsp:spPr>
        <a:xfrm>
          <a:off x="7003777" y="2583629"/>
          <a:ext cx="1254118" cy="501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Carbon</a:t>
          </a:r>
          <a:endParaRPr lang="en-CA" sz="1100" kern="1200" dirty="0"/>
        </a:p>
      </dsp:txBody>
      <dsp:txXfrm>
        <a:off x="7254601" y="2583629"/>
        <a:ext cx="752471" cy="501647"/>
      </dsp:txXfrm>
    </dsp:sp>
    <dsp:sp modelId="{05849B8B-DAC3-4840-8F3B-54E94C7B736C}">
      <dsp:nvSpPr>
        <dsp:cNvPr id="0" name=""/>
        <dsp:cNvSpPr/>
      </dsp:nvSpPr>
      <dsp:spPr>
        <a:xfrm>
          <a:off x="8132484" y="2583629"/>
          <a:ext cx="1254118" cy="501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Energy</a:t>
          </a:r>
        </a:p>
      </dsp:txBody>
      <dsp:txXfrm>
        <a:off x="8383308" y="2583629"/>
        <a:ext cx="752471" cy="501647"/>
      </dsp:txXfrm>
    </dsp:sp>
    <dsp:sp modelId="{8D4E466B-D9BE-4581-A7AB-7282586E21F1}">
      <dsp:nvSpPr>
        <dsp:cNvPr id="0" name=""/>
        <dsp:cNvSpPr/>
      </dsp:nvSpPr>
      <dsp:spPr>
        <a:xfrm>
          <a:off x="9261190" y="2583629"/>
          <a:ext cx="1254118" cy="501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WUE</a:t>
          </a:r>
        </a:p>
      </dsp:txBody>
      <dsp:txXfrm>
        <a:off x="9512014" y="2583629"/>
        <a:ext cx="752471" cy="5016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804" y="2602819"/>
          <a:ext cx="1158167" cy="4632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Types</a:t>
          </a:r>
        </a:p>
      </dsp:txBody>
      <dsp:txXfrm>
        <a:off x="232437" y="2602819"/>
        <a:ext cx="694901" cy="463266"/>
      </dsp:txXfrm>
    </dsp:sp>
    <dsp:sp modelId="{58169296-84B2-419C-B470-5C19655F41D4}">
      <dsp:nvSpPr>
        <dsp:cNvPr id="0" name=""/>
        <dsp:cNvSpPr/>
      </dsp:nvSpPr>
      <dsp:spPr>
        <a:xfrm>
          <a:off x="1043155" y="2602819"/>
          <a:ext cx="1158167" cy="4632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Prep</a:t>
          </a:r>
        </a:p>
      </dsp:txBody>
      <dsp:txXfrm>
        <a:off x="1274788" y="2602819"/>
        <a:ext cx="694901" cy="463266"/>
      </dsp:txXfrm>
    </dsp:sp>
    <dsp:sp modelId="{B7A4AAE5-D391-474B-AAC8-C968E8922995}">
      <dsp:nvSpPr>
        <dsp:cNvPr id="0" name=""/>
        <dsp:cNvSpPr/>
      </dsp:nvSpPr>
      <dsp:spPr>
        <a:xfrm>
          <a:off x="2085505" y="2596549"/>
          <a:ext cx="1619175" cy="475807"/>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Cleaning/Filtering</a:t>
          </a:r>
        </a:p>
      </dsp:txBody>
      <dsp:txXfrm>
        <a:off x="2323409" y="2596549"/>
        <a:ext cx="1143368" cy="475807"/>
      </dsp:txXfrm>
    </dsp:sp>
    <dsp:sp modelId="{327F5A7A-B8E2-41BE-B785-BF751EB22CA9}">
      <dsp:nvSpPr>
        <dsp:cNvPr id="0" name=""/>
        <dsp:cNvSpPr/>
      </dsp:nvSpPr>
      <dsp:spPr>
        <a:xfrm>
          <a:off x="3588864" y="2526765"/>
          <a:ext cx="1351001" cy="615375"/>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CA" sz="1400" kern="1200"/>
            <a:t>Data Checking</a:t>
          </a:r>
        </a:p>
      </dsp:txBody>
      <dsp:txXfrm>
        <a:off x="3896552" y="2526765"/>
        <a:ext cx="735626" cy="615375"/>
      </dsp:txXfrm>
    </dsp:sp>
    <dsp:sp modelId="{2BFE8E66-BAF4-4910-B087-5822EE8A5868}">
      <dsp:nvSpPr>
        <dsp:cNvPr id="0" name=""/>
        <dsp:cNvSpPr/>
      </dsp:nvSpPr>
      <dsp:spPr>
        <a:xfrm>
          <a:off x="4824049" y="2602819"/>
          <a:ext cx="1185685" cy="4632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Footprinting</a:t>
          </a:r>
        </a:p>
      </dsp:txBody>
      <dsp:txXfrm>
        <a:off x="5055682" y="2602819"/>
        <a:ext cx="722419" cy="463266"/>
      </dsp:txXfrm>
    </dsp:sp>
    <dsp:sp modelId="{63E1EA45-536F-4F48-A252-212FD02324D2}">
      <dsp:nvSpPr>
        <dsp:cNvPr id="0" name=""/>
        <dsp:cNvSpPr/>
      </dsp:nvSpPr>
      <dsp:spPr>
        <a:xfrm>
          <a:off x="5893917" y="2602819"/>
          <a:ext cx="1158167" cy="4632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U*</a:t>
          </a:r>
        </a:p>
      </dsp:txBody>
      <dsp:txXfrm>
        <a:off x="6125550" y="2602819"/>
        <a:ext cx="694901" cy="463266"/>
      </dsp:txXfrm>
    </dsp:sp>
    <dsp:sp modelId="{E551290A-F055-4375-B41A-85C249837805}">
      <dsp:nvSpPr>
        <dsp:cNvPr id="0" name=""/>
        <dsp:cNvSpPr/>
      </dsp:nvSpPr>
      <dsp:spPr>
        <a:xfrm>
          <a:off x="6936268" y="2602819"/>
          <a:ext cx="1158167" cy="4632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Carbon</a:t>
          </a:r>
        </a:p>
      </dsp:txBody>
      <dsp:txXfrm>
        <a:off x="7167901" y="2602819"/>
        <a:ext cx="694901" cy="463266"/>
      </dsp:txXfrm>
    </dsp:sp>
    <dsp:sp modelId="{05849B8B-DAC3-4840-8F3B-54E94C7B736C}">
      <dsp:nvSpPr>
        <dsp:cNvPr id="0" name=""/>
        <dsp:cNvSpPr/>
      </dsp:nvSpPr>
      <dsp:spPr>
        <a:xfrm>
          <a:off x="7978618" y="2602819"/>
          <a:ext cx="1158167" cy="4632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Energy</a:t>
          </a:r>
        </a:p>
      </dsp:txBody>
      <dsp:txXfrm>
        <a:off x="8210251" y="2602819"/>
        <a:ext cx="694901" cy="463266"/>
      </dsp:txXfrm>
    </dsp:sp>
    <dsp:sp modelId="{3B6F68C9-436B-4C90-90B7-8F7B85CF8CAC}">
      <dsp:nvSpPr>
        <dsp:cNvPr id="0" name=""/>
        <dsp:cNvSpPr/>
      </dsp:nvSpPr>
      <dsp:spPr>
        <a:xfrm>
          <a:off x="9020969" y="2602819"/>
          <a:ext cx="1158167" cy="4632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WUE</a:t>
          </a:r>
        </a:p>
      </dsp:txBody>
      <dsp:txXfrm>
        <a:off x="9252602" y="2602819"/>
        <a:ext cx="694901" cy="4632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2575" y="2609522"/>
          <a:ext cx="1124650" cy="4498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Types</a:t>
          </a:r>
        </a:p>
      </dsp:txBody>
      <dsp:txXfrm>
        <a:off x="227505" y="2609522"/>
        <a:ext cx="674790" cy="449860"/>
      </dsp:txXfrm>
    </dsp:sp>
    <dsp:sp modelId="{58169296-84B2-419C-B470-5C19655F41D4}">
      <dsp:nvSpPr>
        <dsp:cNvPr id="0" name=""/>
        <dsp:cNvSpPr/>
      </dsp:nvSpPr>
      <dsp:spPr>
        <a:xfrm>
          <a:off x="1014760" y="2609522"/>
          <a:ext cx="1124650" cy="4498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Prep</a:t>
          </a:r>
        </a:p>
      </dsp:txBody>
      <dsp:txXfrm>
        <a:off x="1239690" y="2609522"/>
        <a:ext cx="674790" cy="449860"/>
      </dsp:txXfrm>
    </dsp:sp>
    <dsp:sp modelId="{B7A4AAE5-D391-474B-AAC8-C968E8922995}">
      <dsp:nvSpPr>
        <dsp:cNvPr id="0" name=""/>
        <dsp:cNvSpPr/>
      </dsp:nvSpPr>
      <dsp:spPr>
        <a:xfrm>
          <a:off x="2026945" y="2603434"/>
          <a:ext cx="1553355" cy="462037"/>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Cleaning/Filtering</a:t>
          </a:r>
        </a:p>
      </dsp:txBody>
      <dsp:txXfrm>
        <a:off x="2257964" y="2603434"/>
        <a:ext cx="1091318" cy="462037"/>
      </dsp:txXfrm>
    </dsp:sp>
    <dsp:sp modelId="{327F5A7A-B8E2-41BE-B785-BF751EB22CA9}">
      <dsp:nvSpPr>
        <dsp:cNvPr id="0" name=""/>
        <dsp:cNvSpPr/>
      </dsp:nvSpPr>
      <dsp:spPr>
        <a:xfrm>
          <a:off x="3467836" y="2610811"/>
          <a:ext cx="1311904" cy="447282"/>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Checking</a:t>
          </a:r>
        </a:p>
      </dsp:txBody>
      <dsp:txXfrm>
        <a:off x="3691477" y="2610811"/>
        <a:ext cx="864622" cy="447282"/>
      </dsp:txXfrm>
    </dsp:sp>
    <dsp:sp modelId="{2BFE8E66-BAF4-4910-B087-5822EE8A5868}">
      <dsp:nvSpPr>
        <dsp:cNvPr id="0" name=""/>
        <dsp:cNvSpPr/>
      </dsp:nvSpPr>
      <dsp:spPr>
        <a:xfrm>
          <a:off x="4667275" y="2532066"/>
          <a:ext cx="1679980" cy="604773"/>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CA" sz="1400" kern="1200" dirty="0" err="1"/>
            <a:t>Footprinting</a:t>
          </a:r>
          <a:endParaRPr lang="en-CA" sz="1400" kern="1200" dirty="0"/>
        </a:p>
      </dsp:txBody>
      <dsp:txXfrm>
        <a:off x="4969662" y="2532066"/>
        <a:ext cx="1075207" cy="604773"/>
      </dsp:txXfrm>
    </dsp:sp>
    <dsp:sp modelId="{63E1EA45-536F-4F48-A252-212FD02324D2}">
      <dsp:nvSpPr>
        <dsp:cNvPr id="0" name=""/>
        <dsp:cNvSpPr/>
      </dsp:nvSpPr>
      <dsp:spPr>
        <a:xfrm>
          <a:off x="6234790" y="2609522"/>
          <a:ext cx="1124650" cy="4498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U*</a:t>
          </a:r>
        </a:p>
      </dsp:txBody>
      <dsp:txXfrm>
        <a:off x="6459720" y="2609522"/>
        <a:ext cx="674790" cy="449860"/>
      </dsp:txXfrm>
    </dsp:sp>
    <dsp:sp modelId="{E551290A-F055-4375-B41A-85C249837805}">
      <dsp:nvSpPr>
        <dsp:cNvPr id="0" name=""/>
        <dsp:cNvSpPr/>
      </dsp:nvSpPr>
      <dsp:spPr>
        <a:xfrm>
          <a:off x="7246976" y="2609522"/>
          <a:ext cx="1124650" cy="4498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Carbon</a:t>
          </a:r>
        </a:p>
      </dsp:txBody>
      <dsp:txXfrm>
        <a:off x="7471906" y="2609522"/>
        <a:ext cx="674790" cy="449860"/>
      </dsp:txXfrm>
    </dsp:sp>
    <dsp:sp modelId="{05849B8B-DAC3-4840-8F3B-54E94C7B736C}">
      <dsp:nvSpPr>
        <dsp:cNvPr id="0" name=""/>
        <dsp:cNvSpPr/>
      </dsp:nvSpPr>
      <dsp:spPr>
        <a:xfrm>
          <a:off x="8259161" y="2609522"/>
          <a:ext cx="1124650" cy="4498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Energy</a:t>
          </a:r>
        </a:p>
      </dsp:txBody>
      <dsp:txXfrm>
        <a:off x="8484091" y="2609522"/>
        <a:ext cx="674790" cy="449860"/>
      </dsp:txXfrm>
    </dsp:sp>
    <dsp:sp modelId="{D64499B5-5C9C-4A0B-A71F-7BDE79E01D4D}">
      <dsp:nvSpPr>
        <dsp:cNvPr id="0" name=""/>
        <dsp:cNvSpPr/>
      </dsp:nvSpPr>
      <dsp:spPr>
        <a:xfrm>
          <a:off x="9271346" y="2609522"/>
          <a:ext cx="1124650" cy="4498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WUE</a:t>
          </a:r>
        </a:p>
      </dsp:txBody>
      <dsp:txXfrm>
        <a:off x="9496276" y="2609522"/>
        <a:ext cx="674790" cy="4498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0865-928B-40BB-A1AB-82883C1F5560}">
      <dsp:nvSpPr>
        <dsp:cNvPr id="0" name=""/>
        <dsp:cNvSpPr/>
      </dsp:nvSpPr>
      <dsp:spPr>
        <a:xfrm>
          <a:off x="4655" y="2605629"/>
          <a:ext cx="1144118" cy="457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Types</a:t>
          </a:r>
        </a:p>
      </dsp:txBody>
      <dsp:txXfrm>
        <a:off x="233479" y="2605629"/>
        <a:ext cx="686471" cy="457647"/>
      </dsp:txXfrm>
    </dsp:sp>
    <dsp:sp modelId="{58169296-84B2-419C-B470-5C19655F41D4}">
      <dsp:nvSpPr>
        <dsp:cNvPr id="0" name=""/>
        <dsp:cNvSpPr/>
      </dsp:nvSpPr>
      <dsp:spPr>
        <a:xfrm>
          <a:off x="1034362" y="2605629"/>
          <a:ext cx="1144118" cy="457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Prep</a:t>
          </a:r>
        </a:p>
      </dsp:txBody>
      <dsp:txXfrm>
        <a:off x="1263186" y="2605629"/>
        <a:ext cx="686471" cy="457647"/>
      </dsp:txXfrm>
    </dsp:sp>
    <dsp:sp modelId="{B7A4AAE5-D391-474B-AAC8-C968E8922995}">
      <dsp:nvSpPr>
        <dsp:cNvPr id="0" name=""/>
        <dsp:cNvSpPr/>
      </dsp:nvSpPr>
      <dsp:spPr>
        <a:xfrm>
          <a:off x="2064068" y="2599435"/>
          <a:ext cx="1580245" cy="470035"/>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Cleaning/Filtering</a:t>
          </a:r>
        </a:p>
      </dsp:txBody>
      <dsp:txXfrm>
        <a:off x="2299086" y="2599435"/>
        <a:ext cx="1110210" cy="470035"/>
      </dsp:txXfrm>
    </dsp:sp>
    <dsp:sp modelId="{327F5A7A-B8E2-41BE-B785-BF751EB22CA9}">
      <dsp:nvSpPr>
        <dsp:cNvPr id="0" name=""/>
        <dsp:cNvSpPr/>
      </dsp:nvSpPr>
      <dsp:spPr>
        <a:xfrm>
          <a:off x="3529902" y="2606940"/>
          <a:ext cx="1334614" cy="455025"/>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Data Checking</a:t>
          </a:r>
        </a:p>
      </dsp:txBody>
      <dsp:txXfrm>
        <a:off x="3757415" y="2606940"/>
        <a:ext cx="879589" cy="455025"/>
      </dsp:txXfrm>
    </dsp:sp>
    <dsp:sp modelId="{2BFE8E66-BAF4-4910-B087-5822EE8A5868}">
      <dsp:nvSpPr>
        <dsp:cNvPr id="0" name=""/>
        <dsp:cNvSpPr/>
      </dsp:nvSpPr>
      <dsp:spPr>
        <a:xfrm>
          <a:off x="4750104" y="2613743"/>
          <a:ext cx="1425995" cy="441419"/>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err="1"/>
            <a:t>Footprinting</a:t>
          </a:r>
          <a:endParaRPr lang="en-CA" sz="1100" kern="1200" dirty="0"/>
        </a:p>
      </dsp:txBody>
      <dsp:txXfrm>
        <a:off x="4970814" y="2613743"/>
        <a:ext cx="984576" cy="441419"/>
      </dsp:txXfrm>
    </dsp:sp>
    <dsp:sp modelId="{63E1EA45-536F-4F48-A252-212FD02324D2}">
      <dsp:nvSpPr>
        <dsp:cNvPr id="0" name=""/>
        <dsp:cNvSpPr/>
      </dsp:nvSpPr>
      <dsp:spPr>
        <a:xfrm>
          <a:off x="6061687" y="2538101"/>
          <a:ext cx="1144118" cy="592703"/>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CA" sz="1600" kern="1200"/>
            <a:t>U*</a:t>
          </a:r>
        </a:p>
      </dsp:txBody>
      <dsp:txXfrm>
        <a:off x="6358039" y="2538101"/>
        <a:ext cx="551415" cy="592703"/>
      </dsp:txXfrm>
    </dsp:sp>
    <dsp:sp modelId="{E551290A-F055-4375-B41A-85C249837805}">
      <dsp:nvSpPr>
        <dsp:cNvPr id="0" name=""/>
        <dsp:cNvSpPr/>
      </dsp:nvSpPr>
      <dsp:spPr>
        <a:xfrm>
          <a:off x="7091394" y="2605629"/>
          <a:ext cx="1144118" cy="457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a:t>Carbon</a:t>
          </a:r>
        </a:p>
      </dsp:txBody>
      <dsp:txXfrm>
        <a:off x="7320218" y="2605629"/>
        <a:ext cx="686471" cy="457647"/>
      </dsp:txXfrm>
    </dsp:sp>
    <dsp:sp modelId="{05849B8B-DAC3-4840-8F3B-54E94C7B736C}">
      <dsp:nvSpPr>
        <dsp:cNvPr id="0" name=""/>
        <dsp:cNvSpPr/>
      </dsp:nvSpPr>
      <dsp:spPr>
        <a:xfrm>
          <a:off x="8121101" y="2605629"/>
          <a:ext cx="1144118" cy="457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Energy</a:t>
          </a:r>
        </a:p>
      </dsp:txBody>
      <dsp:txXfrm>
        <a:off x="8349925" y="2605629"/>
        <a:ext cx="686471" cy="457647"/>
      </dsp:txXfrm>
    </dsp:sp>
    <dsp:sp modelId="{4A112FF7-BBA3-4657-83F2-E4642890A606}">
      <dsp:nvSpPr>
        <dsp:cNvPr id="0" name=""/>
        <dsp:cNvSpPr/>
      </dsp:nvSpPr>
      <dsp:spPr>
        <a:xfrm>
          <a:off x="9150808" y="2605629"/>
          <a:ext cx="1144118" cy="4576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CA" sz="1100" kern="1200" dirty="0"/>
            <a:t>WUE</a:t>
          </a:r>
        </a:p>
      </dsp:txBody>
      <dsp:txXfrm>
        <a:off x="9379632" y="2605629"/>
        <a:ext cx="686471" cy="4576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E05B-338D-C334-CE98-C62F864F8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B6A5529-4072-272A-EF95-D8633F4AF4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5519C7F-6953-2B4A-8A03-2B750DC84FB4}"/>
              </a:ext>
            </a:extLst>
          </p:cNvPr>
          <p:cNvSpPr>
            <a:spLocks noGrp="1"/>
          </p:cNvSpPr>
          <p:nvPr>
            <p:ph type="dt" sz="half" idx="10"/>
          </p:nvPr>
        </p:nvSpPr>
        <p:spPr/>
        <p:txBody>
          <a:bodyPr/>
          <a:lstStyle/>
          <a:p>
            <a:fld id="{903A03A0-A47A-4BBC-824E-D294335690B7}" type="datetimeFigureOut">
              <a:rPr lang="en-CA" smtClean="0"/>
              <a:t>2022-10-17</a:t>
            </a:fld>
            <a:endParaRPr lang="en-CA"/>
          </a:p>
        </p:txBody>
      </p:sp>
      <p:sp>
        <p:nvSpPr>
          <p:cNvPr id="5" name="Footer Placeholder 4">
            <a:extLst>
              <a:ext uri="{FF2B5EF4-FFF2-40B4-BE49-F238E27FC236}">
                <a16:creationId xmlns:a16="http://schemas.microsoft.com/office/drawing/2014/main" id="{6C2DF9A7-5B5D-9477-12E2-7BA2F08D39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70D15E-4427-117A-088F-5D73B2966CDE}"/>
              </a:ext>
            </a:extLst>
          </p:cNvPr>
          <p:cNvSpPr>
            <a:spLocks noGrp="1"/>
          </p:cNvSpPr>
          <p:nvPr>
            <p:ph type="sldNum" sz="quarter" idx="12"/>
          </p:nvPr>
        </p:nvSpPr>
        <p:spPr/>
        <p:txBody>
          <a:bodyPr/>
          <a:lstStyle/>
          <a:p>
            <a:fld id="{7E3D28D2-C16C-4C6A-8274-FF021E23B3A0}" type="slidenum">
              <a:rPr lang="en-CA" smtClean="0"/>
              <a:t>‹#›</a:t>
            </a:fld>
            <a:endParaRPr lang="en-CA"/>
          </a:p>
        </p:txBody>
      </p:sp>
    </p:spTree>
    <p:extLst>
      <p:ext uri="{BB962C8B-B14F-4D97-AF65-F5344CB8AC3E}">
        <p14:creationId xmlns:p14="http://schemas.microsoft.com/office/powerpoint/2010/main" val="361568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6844-00D9-CFBF-D869-28EC3F9F3D0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13541BD-8D94-134C-D5FC-FFECEC596D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8333DE-185D-E9BB-5D15-D5FEBD5FA764}"/>
              </a:ext>
            </a:extLst>
          </p:cNvPr>
          <p:cNvSpPr>
            <a:spLocks noGrp="1"/>
          </p:cNvSpPr>
          <p:nvPr>
            <p:ph type="dt" sz="half" idx="10"/>
          </p:nvPr>
        </p:nvSpPr>
        <p:spPr/>
        <p:txBody>
          <a:bodyPr/>
          <a:lstStyle/>
          <a:p>
            <a:fld id="{903A03A0-A47A-4BBC-824E-D294335690B7}" type="datetimeFigureOut">
              <a:rPr lang="en-CA" smtClean="0"/>
              <a:t>2022-10-17</a:t>
            </a:fld>
            <a:endParaRPr lang="en-CA"/>
          </a:p>
        </p:txBody>
      </p:sp>
      <p:sp>
        <p:nvSpPr>
          <p:cNvPr id="5" name="Footer Placeholder 4">
            <a:extLst>
              <a:ext uri="{FF2B5EF4-FFF2-40B4-BE49-F238E27FC236}">
                <a16:creationId xmlns:a16="http://schemas.microsoft.com/office/drawing/2014/main" id="{111F21E7-53BE-C6D7-EFD2-9962870690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B175499-C74A-A701-396F-0B3470E19F3C}"/>
              </a:ext>
            </a:extLst>
          </p:cNvPr>
          <p:cNvSpPr>
            <a:spLocks noGrp="1"/>
          </p:cNvSpPr>
          <p:nvPr>
            <p:ph type="sldNum" sz="quarter" idx="12"/>
          </p:nvPr>
        </p:nvSpPr>
        <p:spPr/>
        <p:txBody>
          <a:bodyPr/>
          <a:lstStyle/>
          <a:p>
            <a:fld id="{7E3D28D2-C16C-4C6A-8274-FF021E23B3A0}" type="slidenum">
              <a:rPr lang="en-CA" smtClean="0"/>
              <a:t>‹#›</a:t>
            </a:fld>
            <a:endParaRPr lang="en-CA"/>
          </a:p>
        </p:txBody>
      </p:sp>
    </p:spTree>
    <p:extLst>
      <p:ext uri="{BB962C8B-B14F-4D97-AF65-F5344CB8AC3E}">
        <p14:creationId xmlns:p14="http://schemas.microsoft.com/office/powerpoint/2010/main" val="23409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F6D7C-BDDD-C54C-9853-0A7AE4148E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8E94D9-84D0-85DA-AA90-A1665EFFA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4DDCCE-627C-D130-E2D2-0CB2911FB771}"/>
              </a:ext>
            </a:extLst>
          </p:cNvPr>
          <p:cNvSpPr>
            <a:spLocks noGrp="1"/>
          </p:cNvSpPr>
          <p:nvPr>
            <p:ph type="dt" sz="half" idx="10"/>
          </p:nvPr>
        </p:nvSpPr>
        <p:spPr/>
        <p:txBody>
          <a:bodyPr/>
          <a:lstStyle/>
          <a:p>
            <a:fld id="{903A03A0-A47A-4BBC-824E-D294335690B7}" type="datetimeFigureOut">
              <a:rPr lang="en-CA" smtClean="0"/>
              <a:t>2022-10-17</a:t>
            </a:fld>
            <a:endParaRPr lang="en-CA"/>
          </a:p>
        </p:txBody>
      </p:sp>
      <p:sp>
        <p:nvSpPr>
          <p:cNvPr id="5" name="Footer Placeholder 4">
            <a:extLst>
              <a:ext uri="{FF2B5EF4-FFF2-40B4-BE49-F238E27FC236}">
                <a16:creationId xmlns:a16="http://schemas.microsoft.com/office/drawing/2014/main" id="{5464F0EC-04DC-C4AB-EE36-FFFABAA9059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0B5A68-8B09-2ED4-B801-EE649EA84D35}"/>
              </a:ext>
            </a:extLst>
          </p:cNvPr>
          <p:cNvSpPr>
            <a:spLocks noGrp="1"/>
          </p:cNvSpPr>
          <p:nvPr>
            <p:ph type="sldNum" sz="quarter" idx="12"/>
          </p:nvPr>
        </p:nvSpPr>
        <p:spPr/>
        <p:txBody>
          <a:bodyPr/>
          <a:lstStyle/>
          <a:p>
            <a:fld id="{7E3D28D2-C16C-4C6A-8274-FF021E23B3A0}" type="slidenum">
              <a:rPr lang="en-CA" smtClean="0"/>
              <a:t>‹#›</a:t>
            </a:fld>
            <a:endParaRPr lang="en-CA"/>
          </a:p>
        </p:txBody>
      </p:sp>
    </p:spTree>
    <p:extLst>
      <p:ext uri="{BB962C8B-B14F-4D97-AF65-F5344CB8AC3E}">
        <p14:creationId xmlns:p14="http://schemas.microsoft.com/office/powerpoint/2010/main" val="218796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1E6B-E83C-7CB9-15CB-FE12C786751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2282A01-4261-D49A-3FA2-0B0D5404A6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F3952EB-FF98-A612-DAA5-84ECEBF6CC82}"/>
              </a:ext>
            </a:extLst>
          </p:cNvPr>
          <p:cNvSpPr>
            <a:spLocks noGrp="1"/>
          </p:cNvSpPr>
          <p:nvPr>
            <p:ph type="dt" sz="half" idx="10"/>
          </p:nvPr>
        </p:nvSpPr>
        <p:spPr/>
        <p:txBody>
          <a:bodyPr/>
          <a:lstStyle/>
          <a:p>
            <a:fld id="{903A03A0-A47A-4BBC-824E-D294335690B7}" type="datetimeFigureOut">
              <a:rPr lang="en-CA" smtClean="0"/>
              <a:t>2022-10-17</a:t>
            </a:fld>
            <a:endParaRPr lang="en-CA"/>
          </a:p>
        </p:txBody>
      </p:sp>
      <p:sp>
        <p:nvSpPr>
          <p:cNvPr id="5" name="Footer Placeholder 4">
            <a:extLst>
              <a:ext uri="{FF2B5EF4-FFF2-40B4-BE49-F238E27FC236}">
                <a16:creationId xmlns:a16="http://schemas.microsoft.com/office/drawing/2014/main" id="{7C372CEC-E286-68A0-413F-9DD2FBFB21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661D3E1-7289-7E41-14F4-8769D6AFE47F}"/>
              </a:ext>
            </a:extLst>
          </p:cNvPr>
          <p:cNvSpPr>
            <a:spLocks noGrp="1"/>
          </p:cNvSpPr>
          <p:nvPr>
            <p:ph type="sldNum" sz="quarter" idx="12"/>
          </p:nvPr>
        </p:nvSpPr>
        <p:spPr/>
        <p:txBody>
          <a:bodyPr/>
          <a:lstStyle/>
          <a:p>
            <a:fld id="{7E3D28D2-C16C-4C6A-8274-FF021E23B3A0}" type="slidenum">
              <a:rPr lang="en-CA" smtClean="0"/>
              <a:t>‹#›</a:t>
            </a:fld>
            <a:endParaRPr lang="en-CA"/>
          </a:p>
        </p:txBody>
      </p:sp>
    </p:spTree>
    <p:extLst>
      <p:ext uri="{BB962C8B-B14F-4D97-AF65-F5344CB8AC3E}">
        <p14:creationId xmlns:p14="http://schemas.microsoft.com/office/powerpoint/2010/main" val="355033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BCF0-E502-AB05-7072-E1B76D071A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FC74BE5-AD7E-5C37-38D8-66018BE63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87DC5-EC48-29DE-554C-B859BC2EABB9}"/>
              </a:ext>
            </a:extLst>
          </p:cNvPr>
          <p:cNvSpPr>
            <a:spLocks noGrp="1"/>
          </p:cNvSpPr>
          <p:nvPr>
            <p:ph type="dt" sz="half" idx="10"/>
          </p:nvPr>
        </p:nvSpPr>
        <p:spPr/>
        <p:txBody>
          <a:bodyPr/>
          <a:lstStyle/>
          <a:p>
            <a:fld id="{903A03A0-A47A-4BBC-824E-D294335690B7}" type="datetimeFigureOut">
              <a:rPr lang="en-CA" smtClean="0"/>
              <a:t>2022-10-17</a:t>
            </a:fld>
            <a:endParaRPr lang="en-CA"/>
          </a:p>
        </p:txBody>
      </p:sp>
      <p:sp>
        <p:nvSpPr>
          <p:cNvPr id="5" name="Footer Placeholder 4">
            <a:extLst>
              <a:ext uri="{FF2B5EF4-FFF2-40B4-BE49-F238E27FC236}">
                <a16:creationId xmlns:a16="http://schemas.microsoft.com/office/drawing/2014/main" id="{6E68F9CE-C15D-7E00-15CB-F56CFD1F72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97B37BB-3E6A-BE45-C390-1C05F380506E}"/>
              </a:ext>
            </a:extLst>
          </p:cNvPr>
          <p:cNvSpPr>
            <a:spLocks noGrp="1"/>
          </p:cNvSpPr>
          <p:nvPr>
            <p:ph type="sldNum" sz="quarter" idx="12"/>
          </p:nvPr>
        </p:nvSpPr>
        <p:spPr/>
        <p:txBody>
          <a:bodyPr/>
          <a:lstStyle/>
          <a:p>
            <a:fld id="{7E3D28D2-C16C-4C6A-8274-FF021E23B3A0}" type="slidenum">
              <a:rPr lang="en-CA" smtClean="0"/>
              <a:t>‹#›</a:t>
            </a:fld>
            <a:endParaRPr lang="en-CA"/>
          </a:p>
        </p:txBody>
      </p:sp>
    </p:spTree>
    <p:extLst>
      <p:ext uri="{BB962C8B-B14F-4D97-AF65-F5344CB8AC3E}">
        <p14:creationId xmlns:p14="http://schemas.microsoft.com/office/powerpoint/2010/main" val="384099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CBC5-1EBF-E089-E113-84C621F2CAA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80FA593-E5B8-4612-FB5E-89B9211A43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238A1E6-5B22-8EA8-9FEE-0C268EC10E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97121DB-05E8-8BDC-1B45-7BE836D67A17}"/>
              </a:ext>
            </a:extLst>
          </p:cNvPr>
          <p:cNvSpPr>
            <a:spLocks noGrp="1"/>
          </p:cNvSpPr>
          <p:nvPr>
            <p:ph type="dt" sz="half" idx="10"/>
          </p:nvPr>
        </p:nvSpPr>
        <p:spPr/>
        <p:txBody>
          <a:bodyPr/>
          <a:lstStyle/>
          <a:p>
            <a:fld id="{903A03A0-A47A-4BBC-824E-D294335690B7}" type="datetimeFigureOut">
              <a:rPr lang="en-CA" smtClean="0"/>
              <a:t>2022-10-17</a:t>
            </a:fld>
            <a:endParaRPr lang="en-CA"/>
          </a:p>
        </p:txBody>
      </p:sp>
      <p:sp>
        <p:nvSpPr>
          <p:cNvPr id="6" name="Footer Placeholder 5">
            <a:extLst>
              <a:ext uri="{FF2B5EF4-FFF2-40B4-BE49-F238E27FC236}">
                <a16:creationId xmlns:a16="http://schemas.microsoft.com/office/drawing/2014/main" id="{DD327E6F-1F83-FBAD-6B12-7AD992F1F9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B44110E-AA2D-B892-19F5-FEAACE476307}"/>
              </a:ext>
            </a:extLst>
          </p:cNvPr>
          <p:cNvSpPr>
            <a:spLocks noGrp="1"/>
          </p:cNvSpPr>
          <p:nvPr>
            <p:ph type="sldNum" sz="quarter" idx="12"/>
          </p:nvPr>
        </p:nvSpPr>
        <p:spPr/>
        <p:txBody>
          <a:bodyPr/>
          <a:lstStyle/>
          <a:p>
            <a:fld id="{7E3D28D2-C16C-4C6A-8274-FF021E23B3A0}" type="slidenum">
              <a:rPr lang="en-CA" smtClean="0"/>
              <a:t>‹#›</a:t>
            </a:fld>
            <a:endParaRPr lang="en-CA"/>
          </a:p>
        </p:txBody>
      </p:sp>
    </p:spTree>
    <p:extLst>
      <p:ext uri="{BB962C8B-B14F-4D97-AF65-F5344CB8AC3E}">
        <p14:creationId xmlns:p14="http://schemas.microsoft.com/office/powerpoint/2010/main" val="113033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B213-ED94-ADE6-79DA-635D06AB26D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ED52D7-A3D8-FB48-4F8D-10174DEE4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E1812A-64C2-D7B8-45E1-4B191D0FDB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021482A-738F-08CC-7522-741967B1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03665D-BF3A-1305-9699-73B481FF3E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A4F393E-26F1-23EB-3871-F55679F459F1}"/>
              </a:ext>
            </a:extLst>
          </p:cNvPr>
          <p:cNvSpPr>
            <a:spLocks noGrp="1"/>
          </p:cNvSpPr>
          <p:nvPr>
            <p:ph type="dt" sz="half" idx="10"/>
          </p:nvPr>
        </p:nvSpPr>
        <p:spPr/>
        <p:txBody>
          <a:bodyPr/>
          <a:lstStyle/>
          <a:p>
            <a:fld id="{903A03A0-A47A-4BBC-824E-D294335690B7}" type="datetimeFigureOut">
              <a:rPr lang="en-CA" smtClean="0"/>
              <a:t>2022-10-17</a:t>
            </a:fld>
            <a:endParaRPr lang="en-CA"/>
          </a:p>
        </p:txBody>
      </p:sp>
      <p:sp>
        <p:nvSpPr>
          <p:cNvPr id="8" name="Footer Placeholder 7">
            <a:extLst>
              <a:ext uri="{FF2B5EF4-FFF2-40B4-BE49-F238E27FC236}">
                <a16:creationId xmlns:a16="http://schemas.microsoft.com/office/drawing/2014/main" id="{7EFF28BB-CA5D-922B-6F37-37C54AB8263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EB3D6D3-B2C3-C6CA-ACD4-4220FBEBE14B}"/>
              </a:ext>
            </a:extLst>
          </p:cNvPr>
          <p:cNvSpPr>
            <a:spLocks noGrp="1"/>
          </p:cNvSpPr>
          <p:nvPr>
            <p:ph type="sldNum" sz="quarter" idx="12"/>
          </p:nvPr>
        </p:nvSpPr>
        <p:spPr/>
        <p:txBody>
          <a:bodyPr/>
          <a:lstStyle/>
          <a:p>
            <a:fld id="{7E3D28D2-C16C-4C6A-8274-FF021E23B3A0}" type="slidenum">
              <a:rPr lang="en-CA" smtClean="0"/>
              <a:t>‹#›</a:t>
            </a:fld>
            <a:endParaRPr lang="en-CA"/>
          </a:p>
        </p:txBody>
      </p:sp>
    </p:spTree>
    <p:extLst>
      <p:ext uri="{BB962C8B-B14F-4D97-AF65-F5344CB8AC3E}">
        <p14:creationId xmlns:p14="http://schemas.microsoft.com/office/powerpoint/2010/main" val="311675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AA56-143A-34E0-B047-79E1AFEEC71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07E407A-237F-B818-B6A4-B7D21C552A60}"/>
              </a:ext>
            </a:extLst>
          </p:cNvPr>
          <p:cNvSpPr>
            <a:spLocks noGrp="1"/>
          </p:cNvSpPr>
          <p:nvPr>
            <p:ph type="dt" sz="half" idx="10"/>
          </p:nvPr>
        </p:nvSpPr>
        <p:spPr/>
        <p:txBody>
          <a:bodyPr/>
          <a:lstStyle/>
          <a:p>
            <a:fld id="{903A03A0-A47A-4BBC-824E-D294335690B7}" type="datetimeFigureOut">
              <a:rPr lang="en-CA" smtClean="0"/>
              <a:t>2022-10-17</a:t>
            </a:fld>
            <a:endParaRPr lang="en-CA"/>
          </a:p>
        </p:txBody>
      </p:sp>
      <p:sp>
        <p:nvSpPr>
          <p:cNvPr id="4" name="Footer Placeholder 3">
            <a:extLst>
              <a:ext uri="{FF2B5EF4-FFF2-40B4-BE49-F238E27FC236}">
                <a16:creationId xmlns:a16="http://schemas.microsoft.com/office/drawing/2014/main" id="{38D13649-7E0B-1E0F-6C5C-84971B630BC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DD8D220-DB38-3F72-C0B4-A12E0410E709}"/>
              </a:ext>
            </a:extLst>
          </p:cNvPr>
          <p:cNvSpPr>
            <a:spLocks noGrp="1"/>
          </p:cNvSpPr>
          <p:nvPr>
            <p:ph type="sldNum" sz="quarter" idx="12"/>
          </p:nvPr>
        </p:nvSpPr>
        <p:spPr/>
        <p:txBody>
          <a:bodyPr/>
          <a:lstStyle/>
          <a:p>
            <a:fld id="{7E3D28D2-C16C-4C6A-8274-FF021E23B3A0}" type="slidenum">
              <a:rPr lang="en-CA" smtClean="0"/>
              <a:t>‹#›</a:t>
            </a:fld>
            <a:endParaRPr lang="en-CA"/>
          </a:p>
        </p:txBody>
      </p:sp>
    </p:spTree>
    <p:extLst>
      <p:ext uri="{BB962C8B-B14F-4D97-AF65-F5344CB8AC3E}">
        <p14:creationId xmlns:p14="http://schemas.microsoft.com/office/powerpoint/2010/main" val="5922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F99397-5E26-8CD1-13B8-1A4F44DA2646}"/>
              </a:ext>
            </a:extLst>
          </p:cNvPr>
          <p:cNvSpPr>
            <a:spLocks noGrp="1"/>
          </p:cNvSpPr>
          <p:nvPr>
            <p:ph type="dt" sz="half" idx="10"/>
          </p:nvPr>
        </p:nvSpPr>
        <p:spPr/>
        <p:txBody>
          <a:bodyPr/>
          <a:lstStyle/>
          <a:p>
            <a:fld id="{903A03A0-A47A-4BBC-824E-D294335690B7}" type="datetimeFigureOut">
              <a:rPr lang="en-CA" smtClean="0"/>
              <a:t>2022-10-17</a:t>
            </a:fld>
            <a:endParaRPr lang="en-CA"/>
          </a:p>
        </p:txBody>
      </p:sp>
      <p:sp>
        <p:nvSpPr>
          <p:cNvPr id="3" name="Footer Placeholder 2">
            <a:extLst>
              <a:ext uri="{FF2B5EF4-FFF2-40B4-BE49-F238E27FC236}">
                <a16:creationId xmlns:a16="http://schemas.microsoft.com/office/drawing/2014/main" id="{770F51DE-34AA-2269-A001-BE72DA3613A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875241D-9559-6860-E2CF-43CF971C04D0}"/>
              </a:ext>
            </a:extLst>
          </p:cNvPr>
          <p:cNvSpPr>
            <a:spLocks noGrp="1"/>
          </p:cNvSpPr>
          <p:nvPr>
            <p:ph type="sldNum" sz="quarter" idx="12"/>
          </p:nvPr>
        </p:nvSpPr>
        <p:spPr/>
        <p:txBody>
          <a:bodyPr/>
          <a:lstStyle/>
          <a:p>
            <a:fld id="{7E3D28D2-C16C-4C6A-8274-FF021E23B3A0}" type="slidenum">
              <a:rPr lang="en-CA" smtClean="0"/>
              <a:t>‹#›</a:t>
            </a:fld>
            <a:endParaRPr lang="en-CA"/>
          </a:p>
        </p:txBody>
      </p:sp>
    </p:spTree>
    <p:extLst>
      <p:ext uri="{BB962C8B-B14F-4D97-AF65-F5344CB8AC3E}">
        <p14:creationId xmlns:p14="http://schemas.microsoft.com/office/powerpoint/2010/main" val="250486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4BA4-13E0-5BBD-DC1E-1477B7073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5F23A33-554F-174A-0AA7-370C4BB8F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8356D9D-36CE-C546-6087-A0A7B4773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072C3-AFE5-8F5D-CD8F-72A8ECBEA3EA}"/>
              </a:ext>
            </a:extLst>
          </p:cNvPr>
          <p:cNvSpPr>
            <a:spLocks noGrp="1"/>
          </p:cNvSpPr>
          <p:nvPr>
            <p:ph type="dt" sz="half" idx="10"/>
          </p:nvPr>
        </p:nvSpPr>
        <p:spPr/>
        <p:txBody>
          <a:bodyPr/>
          <a:lstStyle/>
          <a:p>
            <a:fld id="{903A03A0-A47A-4BBC-824E-D294335690B7}" type="datetimeFigureOut">
              <a:rPr lang="en-CA" smtClean="0"/>
              <a:t>2022-10-17</a:t>
            </a:fld>
            <a:endParaRPr lang="en-CA"/>
          </a:p>
        </p:txBody>
      </p:sp>
      <p:sp>
        <p:nvSpPr>
          <p:cNvPr id="6" name="Footer Placeholder 5">
            <a:extLst>
              <a:ext uri="{FF2B5EF4-FFF2-40B4-BE49-F238E27FC236}">
                <a16:creationId xmlns:a16="http://schemas.microsoft.com/office/drawing/2014/main" id="{A7B266C4-4D59-BDC2-C03B-21D15DCA0EF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81BA670-B46C-B8D3-9E56-18D709F701A8}"/>
              </a:ext>
            </a:extLst>
          </p:cNvPr>
          <p:cNvSpPr>
            <a:spLocks noGrp="1"/>
          </p:cNvSpPr>
          <p:nvPr>
            <p:ph type="sldNum" sz="quarter" idx="12"/>
          </p:nvPr>
        </p:nvSpPr>
        <p:spPr/>
        <p:txBody>
          <a:bodyPr/>
          <a:lstStyle/>
          <a:p>
            <a:fld id="{7E3D28D2-C16C-4C6A-8274-FF021E23B3A0}" type="slidenum">
              <a:rPr lang="en-CA" smtClean="0"/>
              <a:t>‹#›</a:t>
            </a:fld>
            <a:endParaRPr lang="en-CA"/>
          </a:p>
        </p:txBody>
      </p:sp>
    </p:spTree>
    <p:extLst>
      <p:ext uri="{BB962C8B-B14F-4D97-AF65-F5344CB8AC3E}">
        <p14:creationId xmlns:p14="http://schemas.microsoft.com/office/powerpoint/2010/main" val="349927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C53B-DAF1-5A9C-9A3A-7CFDA4710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B7DE60-7C06-BAC8-2A17-9FE78F0C04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50FE0F5-F8C0-8150-8308-427628338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8A34CD-3340-28FB-5603-648FA5635D4D}"/>
              </a:ext>
            </a:extLst>
          </p:cNvPr>
          <p:cNvSpPr>
            <a:spLocks noGrp="1"/>
          </p:cNvSpPr>
          <p:nvPr>
            <p:ph type="dt" sz="half" idx="10"/>
          </p:nvPr>
        </p:nvSpPr>
        <p:spPr/>
        <p:txBody>
          <a:bodyPr/>
          <a:lstStyle/>
          <a:p>
            <a:fld id="{903A03A0-A47A-4BBC-824E-D294335690B7}" type="datetimeFigureOut">
              <a:rPr lang="en-CA" smtClean="0"/>
              <a:t>2022-10-17</a:t>
            </a:fld>
            <a:endParaRPr lang="en-CA"/>
          </a:p>
        </p:txBody>
      </p:sp>
      <p:sp>
        <p:nvSpPr>
          <p:cNvPr id="6" name="Footer Placeholder 5">
            <a:extLst>
              <a:ext uri="{FF2B5EF4-FFF2-40B4-BE49-F238E27FC236}">
                <a16:creationId xmlns:a16="http://schemas.microsoft.com/office/drawing/2014/main" id="{165339E6-7CE2-70CA-91C2-3CBC3555871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2C61F99-73A3-B41F-42A8-9883A0997B9C}"/>
              </a:ext>
            </a:extLst>
          </p:cNvPr>
          <p:cNvSpPr>
            <a:spLocks noGrp="1"/>
          </p:cNvSpPr>
          <p:nvPr>
            <p:ph type="sldNum" sz="quarter" idx="12"/>
          </p:nvPr>
        </p:nvSpPr>
        <p:spPr/>
        <p:txBody>
          <a:bodyPr/>
          <a:lstStyle/>
          <a:p>
            <a:fld id="{7E3D28D2-C16C-4C6A-8274-FF021E23B3A0}" type="slidenum">
              <a:rPr lang="en-CA" smtClean="0"/>
              <a:t>‹#›</a:t>
            </a:fld>
            <a:endParaRPr lang="en-CA"/>
          </a:p>
        </p:txBody>
      </p:sp>
    </p:spTree>
    <p:extLst>
      <p:ext uri="{BB962C8B-B14F-4D97-AF65-F5344CB8AC3E}">
        <p14:creationId xmlns:p14="http://schemas.microsoft.com/office/powerpoint/2010/main" val="151552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02D5C9-98EC-45FF-6F26-1FA83F850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B18A3AC-447C-EB2D-F844-D913D2E6C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4392D3-5838-F91C-859F-CF8BC7E8E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03A0-A47A-4BBC-824E-D294335690B7}" type="datetimeFigureOut">
              <a:rPr lang="en-CA" smtClean="0"/>
              <a:t>2022-10-17</a:t>
            </a:fld>
            <a:endParaRPr lang="en-CA"/>
          </a:p>
        </p:txBody>
      </p:sp>
      <p:sp>
        <p:nvSpPr>
          <p:cNvPr id="5" name="Footer Placeholder 4">
            <a:extLst>
              <a:ext uri="{FF2B5EF4-FFF2-40B4-BE49-F238E27FC236}">
                <a16:creationId xmlns:a16="http://schemas.microsoft.com/office/drawing/2014/main" id="{2372AD5C-0457-27C3-E82D-CBA220A465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605ED8A-D064-6712-5044-B1A9111B1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D28D2-C16C-4C6A-8274-FF021E23B3A0}" type="slidenum">
              <a:rPr lang="en-CA" smtClean="0"/>
              <a:t>‹#›</a:t>
            </a:fld>
            <a:endParaRPr lang="en-CA"/>
          </a:p>
        </p:txBody>
      </p:sp>
    </p:spTree>
    <p:extLst>
      <p:ext uri="{BB962C8B-B14F-4D97-AF65-F5344CB8AC3E}">
        <p14:creationId xmlns:p14="http://schemas.microsoft.com/office/powerpoint/2010/main" val="81503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hyperlink" Target="https://www.bgc-jena.mpg.de/bgi/index.php/Services/REddyProcWeb" TargetMode="Externa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rstudi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hyperlink" Target="https://footprint.kljun.net/" TargetMode="Externa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8FC7-73E5-DB0E-1081-5BD28216DEF6}"/>
              </a:ext>
            </a:extLst>
          </p:cNvPr>
          <p:cNvSpPr>
            <a:spLocks noGrp="1"/>
          </p:cNvSpPr>
          <p:nvPr>
            <p:ph type="ctrTitle"/>
          </p:nvPr>
        </p:nvSpPr>
        <p:spPr/>
        <p:txBody>
          <a:bodyPr/>
          <a:lstStyle/>
          <a:p>
            <a:r>
              <a:rPr lang="en-CA" dirty="0"/>
              <a:t>Eddy Covariance Data Processing</a:t>
            </a:r>
          </a:p>
        </p:txBody>
      </p:sp>
      <p:sp>
        <p:nvSpPr>
          <p:cNvPr id="3" name="Subtitle 2">
            <a:extLst>
              <a:ext uri="{FF2B5EF4-FFF2-40B4-BE49-F238E27FC236}">
                <a16:creationId xmlns:a16="http://schemas.microsoft.com/office/drawing/2014/main" id="{9D6331CD-1C4D-2EA5-55A0-CF7910C7DB26}"/>
              </a:ext>
            </a:extLst>
          </p:cNvPr>
          <p:cNvSpPr>
            <a:spLocks noGrp="1"/>
          </p:cNvSpPr>
          <p:nvPr>
            <p:ph type="subTitle" idx="1"/>
          </p:nvPr>
        </p:nvSpPr>
        <p:spPr/>
        <p:txBody>
          <a:bodyPr/>
          <a:lstStyle/>
          <a:p>
            <a:r>
              <a:rPr lang="en-CA" dirty="0" err="1"/>
              <a:t>Hydromet</a:t>
            </a:r>
            <a:r>
              <a:rPr lang="en-CA" dirty="0"/>
              <a:t> Research Group</a:t>
            </a:r>
          </a:p>
        </p:txBody>
      </p:sp>
      <p:pic>
        <p:nvPicPr>
          <p:cNvPr id="5" name="Picture 4" descr="Diagram&#10;&#10;Description automatically generated with medium confidence">
            <a:extLst>
              <a:ext uri="{FF2B5EF4-FFF2-40B4-BE49-F238E27FC236}">
                <a16:creationId xmlns:a16="http://schemas.microsoft.com/office/drawing/2014/main" id="{B79EA30B-F2BE-4E77-1602-C7FDBAC91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00" y="4429919"/>
            <a:ext cx="2362200" cy="1933575"/>
          </a:xfrm>
          <a:prstGeom prst="rect">
            <a:avLst/>
          </a:prstGeom>
        </p:spPr>
      </p:pic>
    </p:spTree>
    <p:extLst>
      <p:ext uri="{BB962C8B-B14F-4D97-AF65-F5344CB8AC3E}">
        <p14:creationId xmlns:p14="http://schemas.microsoft.com/office/powerpoint/2010/main" val="45336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6AFC-88E9-F09E-5E3C-E30179880129}"/>
              </a:ext>
            </a:extLst>
          </p:cNvPr>
          <p:cNvSpPr>
            <a:spLocks noGrp="1"/>
          </p:cNvSpPr>
          <p:nvPr>
            <p:ph type="title"/>
          </p:nvPr>
        </p:nvSpPr>
        <p:spPr/>
        <p:txBody>
          <a:bodyPr/>
          <a:lstStyle/>
          <a:p>
            <a:r>
              <a:rPr lang="en-US"/>
              <a:t>U* Threshold</a:t>
            </a:r>
          </a:p>
        </p:txBody>
      </p:sp>
      <p:sp>
        <p:nvSpPr>
          <p:cNvPr id="3" name="Content Placeholder 2">
            <a:extLst>
              <a:ext uri="{FF2B5EF4-FFF2-40B4-BE49-F238E27FC236}">
                <a16:creationId xmlns:a16="http://schemas.microsoft.com/office/drawing/2014/main" id="{C1726AC5-ABBC-3340-E8E4-B08CB26F416F}"/>
              </a:ext>
            </a:extLst>
          </p:cNvPr>
          <p:cNvSpPr>
            <a:spLocks noGrp="1"/>
          </p:cNvSpPr>
          <p:nvPr>
            <p:ph idx="1"/>
          </p:nvPr>
        </p:nvSpPr>
        <p:spPr/>
        <p:txBody>
          <a:bodyPr/>
          <a:lstStyle/>
          <a:p>
            <a:r>
              <a:rPr lang="en-US" dirty="0"/>
              <a:t>Use a static (we use 0.1 m/s) (any U* below this value gets removed)</a:t>
            </a:r>
          </a:p>
          <a:p>
            <a:r>
              <a:rPr lang="en-US" dirty="0"/>
              <a:t>Can derive it based on site values (Respiration vs U*), and this can be done for each year or seasonally (important for full-year data)</a:t>
            </a:r>
          </a:p>
          <a:p>
            <a:pPr lvl="1"/>
            <a:r>
              <a:rPr lang="en-US" dirty="0">
                <a:hlinkClick r:id="rId2"/>
              </a:rPr>
              <a:t>https://www.bgc-jena.mpg.de/bgi/index.php/Services/REddyProcWeb</a:t>
            </a:r>
            <a:endParaRPr lang="en-US" dirty="0"/>
          </a:p>
          <a:p>
            <a:pPr lvl="2"/>
            <a:r>
              <a:rPr lang="en-US" dirty="0"/>
              <a:t>This is an R Package (</a:t>
            </a:r>
            <a:r>
              <a:rPr lang="en-US" dirty="0" err="1"/>
              <a:t>REddyProc</a:t>
            </a:r>
            <a:r>
              <a:rPr lang="en-US" dirty="0"/>
              <a:t>) that can be used for (</a:t>
            </a:r>
            <a:r>
              <a:rPr lang="en-CA" b="0" i="0" dirty="0" err="1">
                <a:solidFill>
                  <a:srgbClr val="3A3A3A"/>
                </a:solidFill>
                <a:effectLst/>
              </a:rPr>
              <a:t>Wutzler</a:t>
            </a:r>
            <a:r>
              <a:rPr lang="en-CA" b="0" i="0" dirty="0">
                <a:solidFill>
                  <a:srgbClr val="3A3A3A"/>
                </a:solidFill>
                <a:effectLst/>
              </a:rPr>
              <a:t> et al., 2018</a:t>
            </a:r>
            <a:r>
              <a:rPr lang="en-US" dirty="0"/>
              <a:t>):</a:t>
            </a:r>
          </a:p>
          <a:p>
            <a:pPr lvl="3"/>
            <a:r>
              <a:rPr lang="en-US" dirty="0" err="1"/>
              <a:t>Gapfilling</a:t>
            </a:r>
            <a:r>
              <a:rPr lang="en-US" dirty="0"/>
              <a:t> (Met values and fluxes)</a:t>
            </a:r>
          </a:p>
          <a:p>
            <a:pPr lvl="3"/>
            <a:r>
              <a:rPr lang="en-US" dirty="0"/>
              <a:t>U* threshold calculation</a:t>
            </a:r>
          </a:p>
          <a:p>
            <a:pPr lvl="3"/>
            <a:r>
              <a:rPr lang="en-US" dirty="0"/>
              <a:t>Carbon Partitioning</a:t>
            </a:r>
          </a:p>
          <a:p>
            <a:pPr lvl="3"/>
            <a:endParaRPr lang="en-US" dirty="0"/>
          </a:p>
        </p:txBody>
      </p:sp>
      <p:graphicFrame>
        <p:nvGraphicFramePr>
          <p:cNvPr id="4" name="Diagram 3">
            <a:extLst>
              <a:ext uri="{FF2B5EF4-FFF2-40B4-BE49-F238E27FC236}">
                <a16:creationId xmlns:a16="http://schemas.microsoft.com/office/drawing/2014/main" id="{4525A47E-6997-4056-9C9D-13930D4B6163}"/>
              </a:ext>
            </a:extLst>
          </p:cNvPr>
          <p:cNvGraphicFramePr/>
          <p:nvPr>
            <p:extLst>
              <p:ext uri="{D42A27DB-BD31-4B8C-83A1-F6EECF244321}">
                <p14:modId xmlns:p14="http://schemas.microsoft.com/office/powerpoint/2010/main" val="3465089439"/>
              </p:ext>
            </p:extLst>
          </p:nvPr>
        </p:nvGraphicFramePr>
        <p:xfrm>
          <a:off x="955229" y="3179036"/>
          <a:ext cx="10299582" cy="5668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418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3534-5803-3421-E09F-51B4C7B20892}"/>
              </a:ext>
            </a:extLst>
          </p:cNvPr>
          <p:cNvSpPr>
            <a:spLocks noGrp="1"/>
          </p:cNvSpPr>
          <p:nvPr>
            <p:ph type="title"/>
          </p:nvPr>
        </p:nvSpPr>
        <p:spPr/>
        <p:txBody>
          <a:bodyPr/>
          <a:lstStyle/>
          <a:p>
            <a:r>
              <a:rPr lang="en-US"/>
              <a:t>Carbon Partitioning</a:t>
            </a:r>
          </a:p>
        </p:txBody>
      </p:sp>
      <p:sp>
        <p:nvSpPr>
          <p:cNvPr id="3" name="Content Placeholder 2">
            <a:extLst>
              <a:ext uri="{FF2B5EF4-FFF2-40B4-BE49-F238E27FC236}">
                <a16:creationId xmlns:a16="http://schemas.microsoft.com/office/drawing/2014/main" id="{197C1834-EA57-6CB0-AAF5-5679037EFD9E}"/>
              </a:ext>
            </a:extLst>
          </p:cNvPr>
          <p:cNvSpPr>
            <a:spLocks noGrp="1"/>
          </p:cNvSpPr>
          <p:nvPr>
            <p:ph idx="1"/>
          </p:nvPr>
        </p:nvSpPr>
        <p:spPr/>
        <p:txBody>
          <a:bodyPr/>
          <a:lstStyle/>
          <a:p>
            <a:r>
              <a:rPr lang="en-US" dirty="0"/>
              <a:t>We use the </a:t>
            </a:r>
            <a:r>
              <a:rPr lang="en-US" dirty="0" err="1"/>
              <a:t>REddyProc</a:t>
            </a:r>
            <a:r>
              <a:rPr lang="en-US" dirty="0"/>
              <a:t> package to partition our NEE into Ecosystem Respiration and GPP</a:t>
            </a:r>
          </a:p>
          <a:p>
            <a:pPr lvl="1"/>
            <a:r>
              <a:rPr lang="en-US" dirty="0"/>
              <a:t>Creates a regression based on air temp or Soil temp (I find air temp works much better) and night-time NEE (Respiration) and then scales that up for the day.  And the GPP is derived from the difference.</a:t>
            </a:r>
          </a:p>
          <a:p>
            <a:pPr lvl="1"/>
            <a:r>
              <a:rPr lang="en-US" dirty="0"/>
              <a:t>This method also </a:t>
            </a:r>
            <a:r>
              <a:rPr lang="en-US" dirty="0" err="1"/>
              <a:t>gapfills</a:t>
            </a:r>
            <a:r>
              <a:rPr lang="en-US" dirty="0"/>
              <a:t> fluxes, and the corresponding met values needed for the partitioning of the NEE (</a:t>
            </a:r>
            <a:r>
              <a:rPr lang="en-US" dirty="0" err="1"/>
              <a:t>Rg</a:t>
            </a:r>
            <a:r>
              <a:rPr lang="en-US" dirty="0"/>
              <a:t>, temp value (air or soil), U*, VPD).</a:t>
            </a:r>
          </a:p>
          <a:p>
            <a:pPr lvl="1"/>
            <a:r>
              <a:rPr lang="en-US" dirty="0"/>
              <a:t>Many other methods are possible with this package, but we use the default partitioning method.</a:t>
            </a:r>
          </a:p>
          <a:p>
            <a:pPr lvl="1"/>
            <a:r>
              <a:rPr lang="en-US" dirty="0"/>
              <a:t>(follow package vignettes for examples)</a:t>
            </a:r>
          </a:p>
        </p:txBody>
      </p:sp>
      <p:graphicFrame>
        <p:nvGraphicFramePr>
          <p:cNvPr id="5" name="Diagram 4">
            <a:extLst>
              <a:ext uri="{FF2B5EF4-FFF2-40B4-BE49-F238E27FC236}">
                <a16:creationId xmlns:a16="http://schemas.microsoft.com/office/drawing/2014/main" id="{F6BE081E-10F0-3BAA-DEAE-68E21039A17C}"/>
              </a:ext>
            </a:extLst>
          </p:cNvPr>
          <p:cNvGraphicFramePr/>
          <p:nvPr>
            <p:extLst>
              <p:ext uri="{D42A27DB-BD31-4B8C-83A1-F6EECF244321}">
                <p14:modId xmlns:p14="http://schemas.microsoft.com/office/powerpoint/2010/main" val="3802518286"/>
              </p:ext>
            </p:extLst>
          </p:nvPr>
        </p:nvGraphicFramePr>
        <p:xfrm>
          <a:off x="997958" y="3477447"/>
          <a:ext cx="9915021" cy="5668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280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69E-D000-8E2C-CFE5-A33D02ECC3FA}"/>
              </a:ext>
            </a:extLst>
          </p:cNvPr>
          <p:cNvSpPr>
            <a:spLocks noGrp="1"/>
          </p:cNvSpPr>
          <p:nvPr>
            <p:ph type="title"/>
          </p:nvPr>
        </p:nvSpPr>
        <p:spPr/>
        <p:txBody>
          <a:bodyPr/>
          <a:lstStyle/>
          <a:p>
            <a:r>
              <a:rPr lang="en-US"/>
              <a:t>Energy Fluxes</a:t>
            </a:r>
          </a:p>
        </p:txBody>
      </p:sp>
      <p:sp>
        <p:nvSpPr>
          <p:cNvPr id="3" name="Content Placeholder 2">
            <a:extLst>
              <a:ext uri="{FF2B5EF4-FFF2-40B4-BE49-F238E27FC236}">
                <a16:creationId xmlns:a16="http://schemas.microsoft.com/office/drawing/2014/main" id="{135181B4-9407-BA51-7022-BA18BB5631E6}"/>
              </a:ext>
            </a:extLst>
          </p:cNvPr>
          <p:cNvSpPr>
            <a:spLocks noGrp="1"/>
          </p:cNvSpPr>
          <p:nvPr>
            <p:ph idx="1"/>
          </p:nvPr>
        </p:nvSpPr>
        <p:spPr/>
        <p:txBody>
          <a:bodyPr/>
          <a:lstStyle/>
          <a:p>
            <a:r>
              <a:rPr lang="en-US" dirty="0"/>
              <a:t>Many methods for calculating the heat fluxes, and this depends on what you are trying to do.</a:t>
            </a:r>
          </a:p>
          <a:p>
            <a:r>
              <a:rPr lang="en-US" dirty="0"/>
              <a:t>Energy Balance Options</a:t>
            </a:r>
          </a:p>
          <a:p>
            <a:pPr lvl="1"/>
            <a:r>
              <a:rPr lang="en-US" dirty="0"/>
              <a:t>Unclosed</a:t>
            </a:r>
          </a:p>
          <a:p>
            <a:pPr lvl="1"/>
            <a:r>
              <a:rPr lang="en-US" dirty="0"/>
              <a:t>Closed (Remaining energy is divided up into </a:t>
            </a:r>
            <a:r>
              <a:rPr lang="en-US" dirty="0" err="1"/>
              <a:t>Qe</a:t>
            </a:r>
            <a:r>
              <a:rPr lang="en-US" dirty="0"/>
              <a:t> and </a:t>
            </a:r>
            <a:r>
              <a:rPr lang="en-US" dirty="0" err="1"/>
              <a:t>Qh</a:t>
            </a:r>
            <a:r>
              <a:rPr lang="en-US" dirty="0"/>
              <a:t> based on the Bowen ratio)</a:t>
            </a:r>
          </a:p>
          <a:p>
            <a:r>
              <a:rPr lang="en-US" dirty="0" err="1"/>
              <a:t>Gapfilling</a:t>
            </a:r>
            <a:r>
              <a:rPr lang="en-US" dirty="0"/>
              <a:t> method</a:t>
            </a:r>
          </a:p>
          <a:p>
            <a:pPr lvl="1"/>
            <a:r>
              <a:rPr lang="en-US" dirty="0"/>
              <a:t>Relation between Penmen Monteith and </a:t>
            </a:r>
            <a:r>
              <a:rPr lang="en-US" dirty="0" err="1"/>
              <a:t>Qe</a:t>
            </a:r>
            <a:r>
              <a:rPr lang="en-US" dirty="0"/>
              <a:t> (Unclosed/Closed)</a:t>
            </a:r>
          </a:p>
          <a:p>
            <a:pPr lvl="1"/>
            <a:r>
              <a:rPr lang="en-US" dirty="0"/>
              <a:t>Relation between Priestly Taylor and </a:t>
            </a:r>
            <a:r>
              <a:rPr lang="en-US" dirty="0" err="1"/>
              <a:t>Qe</a:t>
            </a:r>
            <a:r>
              <a:rPr lang="en-US" dirty="0"/>
              <a:t> (Unclosed/Closed)</a:t>
            </a:r>
          </a:p>
          <a:p>
            <a:pPr lvl="1"/>
            <a:r>
              <a:rPr lang="en-US" dirty="0" err="1"/>
              <a:t>Gapfill</a:t>
            </a:r>
            <a:r>
              <a:rPr lang="en-US" dirty="0"/>
              <a:t> Using </a:t>
            </a:r>
            <a:r>
              <a:rPr lang="en-US" dirty="0" err="1"/>
              <a:t>REddyProc</a:t>
            </a:r>
            <a:r>
              <a:rPr lang="en-US" dirty="0"/>
              <a:t> MDS method to </a:t>
            </a:r>
            <a:r>
              <a:rPr lang="en-US" dirty="0" err="1"/>
              <a:t>gapfill</a:t>
            </a:r>
            <a:r>
              <a:rPr lang="en-US" dirty="0"/>
              <a:t> </a:t>
            </a:r>
            <a:r>
              <a:rPr lang="en-US" dirty="0" err="1"/>
              <a:t>Qe</a:t>
            </a:r>
            <a:endParaRPr lang="en-US" dirty="0"/>
          </a:p>
        </p:txBody>
      </p:sp>
      <p:graphicFrame>
        <p:nvGraphicFramePr>
          <p:cNvPr id="4" name="Diagram 3">
            <a:extLst>
              <a:ext uri="{FF2B5EF4-FFF2-40B4-BE49-F238E27FC236}">
                <a16:creationId xmlns:a16="http://schemas.microsoft.com/office/drawing/2014/main" id="{E30E68C9-AEA1-BF50-2E43-211767C46B95}"/>
              </a:ext>
            </a:extLst>
          </p:cNvPr>
          <p:cNvGraphicFramePr/>
          <p:nvPr>
            <p:extLst>
              <p:ext uri="{D42A27DB-BD31-4B8C-83A1-F6EECF244321}">
                <p14:modId xmlns:p14="http://schemas.microsoft.com/office/powerpoint/2010/main" val="3293863395"/>
              </p:ext>
            </p:extLst>
          </p:nvPr>
        </p:nvGraphicFramePr>
        <p:xfrm>
          <a:off x="997958" y="3477447"/>
          <a:ext cx="9915021" cy="5668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65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43DF-DCDA-F9DF-8C80-06CEAC43844E}"/>
              </a:ext>
            </a:extLst>
          </p:cNvPr>
          <p:cNvSpPr>
            <a:spLocks noGrp="1"/>
          </p:cNvSpPr>
          <p:nvPr>
            <p:ph type="title"/>
          </p:nvPr>
        </p:nvSpPr>
        <p:spPr/>
        <p:txBody>
          <a:bodyPr/>
          <a:lstStyle/>
          <a:p>
            <a:r>
              <a:rPr lang="en-US"/>
              <a:t>Water Use Efficiency</a:t>
            </a:r>
          </a:p>
        </p:txBody>
      </p:sp>
      <p:sp>
        <p:nvSpPr>
          <p:cNvPr id="3" name="Content Placeholder 2">
            <a:extLst>
              <a:ext uri="{FF2B5EF4-FFF2-40B4-BE49-F238E27FC236}">
                <a16:creationId xmlns:a16="http://schemas.microsoft.com/office/drawing/2014/main" id="{5EEF761F-B79F-84AF-DC60-88C4B638FA4C}"/>
              </a:ext>
            </a:extLst>
          </p:cNvPr>
          <p:cNvSpPr>
            <a:spLocks noGrp="1"/>
          </p:cNvSpPr>
          <p:nvPr>
            <p:ph idx="1"/>
          </p:nvPr>
        </p:nvSpPr>
        <p:spPr/>
        <p:txBody>
          <a:bodyPr/>
          <a:lstStyle/>
          <a:p>
            <a:r>
              <a:rPr lang="en-US"/>
              <a:t>GPP/ET</a:t>
            </a:r>
          </a:p>
        </p:txBody>
      </p:sp>
      <p:graphicFrame>
        <p:nvGraphicFramePr>
          <p:cNvPr id="4" name="Diagram 3">
            <a:extLst>
              <a:ext uri="{FF2B5EF4-FFF2-40B4-BE49-F238E27FC236}">
                <a16:creationId xmlns:a16="http://schemas.microsoft.com/office/drawing/2014/main" id="{13622326-BEA8-CFAF-280E-D4A9BD7E1EDC}"/>
              </a:ext>
            </a:extLst>
          </p:cNvPr>
          <p:cNvGraphicFramePr/>
          <p:nvPr>
            <p:extLst>
              <p:ext uri="{D42A27DB-BD31-4B8C-83A1-F6EECF244321}">
                <p14:modId xmlns:p14="http://schemas.microsoft.com/office/powerpoint/2010/main" val="3133909544"/>
              </p:ext>
            </p:extLst>
          </p:nvPr>
        </p:nvGraphicFramePr>
        <p:xfrm>
          <a:off x="955229" y="3179036"/>
          <a:ext cx="9915021" cy="5668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538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593A-E34C-8ACA-A64A-D7425989882C}"/>
              </a:ext>
            </a:extLst>
          </p:cNvPr>
          <p:cNvSpPr>
            <a:spLocks noGrp="1"/>
          </p:cNvSpPr>
          <p:nvPr>
            <p:ph type="title"/>
          </p:nvPr>
        </p:nvSpPr>
        <p:spPr/>
        <p:txBody>
          <a:bodyPr/>
          <a:lstStyle/>
          <a:p>
            <a:r>
              <a:rPr lang="en-CA" dirty="0"/>
              <a:t>Appendix 1:</a:t>
            </a:r>
          </a:p>
        </p:txBody>
      </p:sp>
      <p:sp>
        <p:nvSpPr>
          <p:cNvPr id="3" name="Content Placeholder 2">
            <a:extLst>
              <a:ext uri="{FF2B5EF4-FFF2-40B4-BE49-F238E27FC236}">
                <a16:creationId xmlns:a16="http://schemas.microsoft.com/office/drawing/2014/main" id="{0C26B1EC-1E1B-3F4E-AD7C-68B163F4C6FF}"/>
              </a:ext>
            </a:extLst>
          </p:cNvPr>
          <p:cNvSpPr>
            <a:spLocks noGrp="1"/>
          </p:cNvSpPr>
          <p:nvPr>
            <p:ph idx="1"/>
          </p:nvPr>
        </p:nvSpPr>
        <p:spPr/>
        <p:txBody>
          <a:bodyPr/>
          <a:lstStyle/>
          <a:p>
            <a:r>
              <a:rPr lang="en-CA" dirty="0"/>
              <a:t>Double coordinate rotations (this can vary depending on setup and site) (Tanner and </a:t>
            </a:r>
            <a:r>
              <a:rPr lang="en-CA" dirty="0" err="1"/>
              <a:t>Thurtell</a:t>
            </a:r>
            <a:r>
              <a:rPr lang="en-CA" dirty="0"/>
              <a:t>, 1969)</a:t>
            </a:r>
          </a:p>
          <a:p>
            <a:r>
              <a:rPr lang="en-CA" dirty="0"/>
              <a:t>WPL Density correction (Webb et al., 1980)</a:t>
            </a:r>
          </a:p>
          <a:p>
            <a:r>
              <a:rPr lang="en-CA" dirty="0"/>
              <a:t>Sensor Separation</a:t>
            </a:r>
          </a:p>
          <a:p>
            <a:r>
              <a:rPr lang="en-CA" dirty="0"/>
              <a:t>Flagging policy (</a:t>
            </a:r>
            <a:r>
              <a:rPr lang="en-CA" dirty="0" err="1"/>
              <a:t>Foken</a:t>
            </a:r>
            <a:r>
              <a:rPr lang="en-CA" dirty="0"/>
              <a:t>, 2003)</a:t>
            </a:r>
          </a:p>
          <a:p>
            <a:r>
              <a:rPr lang="en-CA" dirty="0"/>
              <a:t>Statistical analysis (typically leave as program (</a:t>
            </a:r>
            <a:r>
              <a:rPr lang="en-CA" dirty="0" err="1"/>
              <a:t>EddyPro</a:t>
            </a:r>
            <a:r>
              <a:rPr lang="en-CA" dirty="0"/>
              <a:t>) default) (Vickers and Mahrt, 1997)</a:t>
            </a:r>
          </a:p>
        </p:txBody>
      </p:sp>
    </p:spTree>
    <p:extLst>
      <p:ext uri="{BB962C8B-B14F-4D97-AF65-F5344CB8AC3E}">
        <p14:creationId xmlns:p14="http://schemas.microsoft.com/office/powerpoint/2010/main" val="4116735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0326-D9C8-1982-96DF-0B8D6E9B2C0E}"/>
              </a:ext>
            </a:extLst>
          </p:cNvPr>
          <p:cNvSpPr>
            <a:spLocks noGrp="1"/>
          </p:cNvSpPr>
          <p:nvPr>
            <p:ph type="title"/>
          </p:nvPr>
        </p:nvSpPr>
        <p:spPr>
          <a:xfrm>
            <a:off x="838200" y="365126"/>
            <a:ext cx="10515600" cy="1106624"/>
          </a:xfrm>
        </p:spPr>
        <p:txBody>
          <a:bodyPr/>
          <a:lstStyle/>
          <a:p>
            <a:r>
              <a:rPr lang="en-CA" dirty="0"/>
              <a:t>Appendix 2: Standardized Date Range</a:t>
            </a:r>
          </a:p>
        </p:txBody>
      </p:sp>
      <p:sp>
        <p:nvSpPr>
          <p:cNvPr id="3" name="Content Placeholder 2">
            <a:extLst>
              <a:ext uri="{FF2B5EF4-FFF2-40B4-BE49-F238E27FC236}">
                <a16:creationId xmlns:a16="http://schemas.microsoft.com/office/drawing/2014/main" id="{7FA455FE-D071-9A88-FB13-54BED3AF0C24}"/>
              </a:ext>
            </a:extLst>
          </p:cNvPr>
          <p:cNvSpPr>
            <a:spLocks noGrp="1"/>
          </p:cNvSpPr>
          <p:nvPr>
            <p:ph idx="1"/>
          </p:nvPr>
        </p:nvSpPr>
        <p:spPr>
          <a:xfrm>
            <a:off x="915112" y="1799988"/>
            <a:ext cx="10515600" cy="4351338"/>
          </a:xfrm>
        </p:spPr>
        <p:txBody>
          <a:bodyPr>
            <a:normAutofit fontScale="55000" lnSpcReduction="20000"/>
          </a:bodyPr>
          <a:lstStyle/>
          <a:p>
            <a:pPr marL="0" indent="0">
              <a:buNone/>
            </a:pPr>
            <a:r>
              <a:rPr lang="en-CA" dirty="0"/>
              <a:t>#Run this in R and it will send it to your clipboard, there it can be pasted into Excel.   Needs modification for Mac.</a:t>
            </a:r>
          </a:p>
          <a:p>
            <a:pPr marL="0" indent="0">
              <a:buNone/>
            </a:pPr>
            <a:endParaRPr lang="en-CA" dirty="0"/>
          </a:p>
          <a:p>
            <a:pPr marL="0" indent="0">
              <a:buNone/>
            </a:pPr>
            <a:r>
              <a:rPr lang="en-CA" dirty="0" err="1"/>
              <a:t>StartTime</a:t>
            </a:r>
            <a:r>
              <a:rPr lang="en-CA" dirty="0"/>
              <a:t>=</a:t>
            </a:r>
            <a:r>
              <a:rPr lang="en-CA" dirty="0" err="1"/>
              <a:t>ISOdate</a:t>
            </a:r>
            <a:r>
              <a:rPr lang="en-CA" dirty="0"/>
              <a:t>(2020,01,01,0,0,0)</a:t>
            </a:r>
          </a:p>
          <a:p>
            <a:pPr marL="0" indent="0">
              <a:buNone/>
            </a:pPr>
            <a:r>
              <a:rPr lang="en-CA" dirty="0" err="1"/>
              <a:t>EndTime</a:t>
            </a:r>
            <a:r>
              <a:rPr lang="en-CA" dirty="0"/>
              <a:t>=</a:t>
            </a:r>
            <a:r>
              <a:rPr lang="en-CA" dirty="0" err="1"/>
              <a:t>ISOdate</a:t>
            </a:r>
            <a:r>
              <a:rPr lang="en-CA" dirty="0"/>
              <a:t>(2020,12,31,23,30,0)</a:t>
            </a:r>
          </a:p>
          <a:p>
            <a:pPr marL="0" indent="0">
              <a:buNone/>
            </a:pPr>
            <a:r>
              <a:rPr lang="en-CA" dirty="0" err="1"/>
              <a:t>TimeStamp</a:t>
            </a:r>
            <a:r>
              <a:rPr lang="en-CA" dirty="0"/>
              <a:t>=seq(</a:t>
            </a:r>
            <a:r>
              <a:rPr lang="en-CA" dirty="0" err="1"/>
              <a:t>StartTime</a:t>
            </a:r>
            <a:r>
              <a:rPr lang="en-CA" dirty="0"/>
              <a:t>, </a:t>
            </a:r>
            <a:r>
              <a:rPr lang="en-CA" dirty="0" err="1"/>
              <a:t>EndTime,by</a:t>
            </a:r>
            <a:r>
              <a:rPr lang="en-CA" dirty="0"/>
              <a:t> = '30 mins')</a:t>
            </a:r>
          </a:p>
          <a:p>
            <a:pPr marL="0" indent="0">
              <a:buNone/>
            </a:pPr>
            <a:r>
              <a:rPr lang="en-CA" dirty="0" err="1"/>
              <a:t>hh</a:t>
            </a:r>
            <a:r>
              <a:rPr lang="en-CA" dirty="0"/>
              <a:t>&lt;- (</a:t>
            </a:r>
            <a:r>
              <a:rPr lang="en-CA" dirty="0" err="1"/>
              <a:t>as.numeric</a:t>
            </a:r>
            <a:r>
              <a:rPr lang="en-CA" dirty="0"/>
              <a:t>(format(</a:t>
            </a:r>
            <a:r>
              <a:rPr lang="en-CA" dirty="0" err="1"/>
              <a:t>as.POSIXct</a:t>
            </a:r>
            <a:r>
              <a:rPr lang="en-CA" dirty="0"/>
              <a:t>(</a:t>
            </a:r>
            <a:r>
              <a:rPr lang="en-CA" dirty="0" err="1"/>
              <a:t>strptime</a:t>
            </a:r>
            <a:r>
              <a:rPr lang="en-CA" dirty="0"/>
              <a:t>(</a:t>
            </a:r>
            <a:r>
              <a:rPr lang="en-CA" dirty="0" err="1"/>
              <a:t>TimeStamp</a:t>
            </a:r>
            <a:r>
              <a:rPr lang="en-CA" dirty="0"/>
              <a:t>,"%Y-%m-%d %H:%M",</a:t>
            </a:r>
            <a:r>
              <a:rPr lang="en-CA" dirty="0" err="1"/>
              <a:t>tz</a:t>
            </a:r>
            <a:r>
              <a:rPr lang="en-CA" dirty="0"/>
              <a:t>="GMT")) ,format = "%M"))/60)+</a:t>
            </a:r>
            <a:r>
              <a:rPr lang="en-CA" dirty="0" err="1"/>
              <a:t>as.numeric</a:t>
            </a:r>
            <a:r>
              <a:rPr lang="en-CA" dirty="0"/>
              <a:t>(format(</a:t>
            </a:r>
            <a:r>
              <a:rPr lang="en-CA" dirty="0" err="1"/>
              <a:t>as.POSIXct</a:t>
            </a:r>
            <a:r>
              <a:rPr lang="en-CA" dirty="0"/>
              <a:t>(</a:t>
            </a:r>
            <a:r>
              <a:rPr lang="en-CA" dirty="0" err="1"/>
              <a:t>strptime</a:t>
            </a:r>
            <a:r>
              <a:rPr lang="en-CA" dirty="0"/>
              <a:t>(</a:t>
            </a:r>
            <a:r>
              <a:rPr lang="en-CA" dirty="0" err="1"/>
              <a:t>TimeStamp</a:t>
            </a:r>
            <a:r>
              <a:rPr lang="en-CA" dirty="0"/>
              <a:t>,"%Y-%m-%d %H:%M",</a:t>
            </a:r>
            <a:r>
              <a:rPr lang="en-CA" dirty="0" err="1"/>
              <a:t>tz</a:t>
            </a:r>
            <a:r>
              <a:rPr lang="en-CA" dirty="0"/>
              <a:t>="GMT")) ,format = "%H"))</a:t>
            </a:r>
          </a:p>
          <a:p>
            <a:pPr marL="0" indent="0">
              <a:buNone/>
            </a:pPr>
            <a:r>
              <a:rPr lang="en-CA" dirty="0"/>
              <a:t>Year&lt;-</a:t>
            </a:r>
            <a:r>
              <a:rPr lang="en-CA" dirty="0" err="1"/>
              <a:t>as.numeric</a:t>
            </a:r>
            <a:r>
              <a:rPr lang="en-CA" dirty="0"/>
              <a:t>(format(</a:t>
            </a:r>
            <a:r>
              <a:rPr lang="en-CA" dirty="0" err="1"/>
              <a:t>as.POSIXct</a:t>
            </a:r>
            <a:r>
              <a:rPr lang="en-CA" dirty="0"/>
              <a:t>(</a:t>
            </a:r>
            <a:r>
              <a:rPr lang="en-CA" dirty="0" err="1"/>
              <a:t>strptime</a:t>
            </a:r>
            <a:r>
              <a:rPr lang="en-CA" dirty="0"/>
              <a:t>(</a:t>
            </a:r>
            <a:r>
              <a:rPr lang="en-CA" dirty="0" err="1"/>
              <a:t>TimeStamp</a:t>
            </a:r>
            <a:r>
              <a:rPr lang="en-CA" dirty="0"/>
              <a:t>,"%Y-%m-%d %H:%M",</a:t>
            </a:r>
            <a:r>
              <a:rPr lang="en-CA" dirty="0" err="1"/>
              <a:t>tz</a:t>
            </a:r>
            <a:r>
              <a:rPr lang="en-CA" dirty="0"/>
              <a:t>="GMT")) ,format = "%Y"))</a:t>
            </a:r>
          </a:p>
          <a:p>
            <a:pPr marL="0" indent="0">
              <a:buNone/>
            </a:pPr>
            <a:r>
              <a:rPr lang="en-CA" dirty="0"/>
              <a:t>Month&lt;-</a:t>
            </a:r>
            <a:r>
              <a:rPr lang="en-CA" dirty="0" err="1"/>
              <a:t>as.numeric</a:t>
            </a:r>
            <a:r>
              <a:rPr lang="en-CA" dirty="0"/>
              <a:t>(format(</a:t>
            </a:r>
            <a:r>
              <a:rPr lang="en-CA" dirty="0" err="1"/>
              <a:t>as.POSIXct</a:t>
            </a:r>
            <a:r>
              <a:rPr lang="en-CA" dirty="0"/>
              <a:t>(</a:t>
            </a:r>
            <a:r>
              <a:rPr lang="en-CA" dirty="0" err="1"/>
              <a:t>strptime</a:t>
            </a:r>
            <a:r>
              <a:rPr lang="en-CA" dirty="0"/>
              <a:t>(</a:t>
            </a:r>
            <a:r>
              <a:rPr lang="en-CA" dirty="0" err="1"/>
              <a:t>TimeStamp</a:t>
            </a:r>
            <a:r>
              <a:rPr lang="en-CA" dirty="0"/>
              <a:t>,"%Y-%m-%d",</a:t>
            </a:r>
            <a:r>
              <a:rPr lang="en-CA" dirty="0" err="1"/>
              <a:t>tz</a:t>
            </a:r>
            <a:r>
              <a:rPr lang="en-CA" dirty="0"/>
              <a:t>="GMT")) ,format = "%m"))</a:t>
            </a:r>
          </a:p>
          <a:p>
            <a:pPr marL="0" indent="0">
              <a:buNone/>
            </a:pPr>
            <a:endParaRPr lang="en-CA" dirty="0"/>
          </a:p>
          <a:p>
            <a:pPr marL="0" indent="0">
              <a:buNone/>
            </a:pPr>
            <a:r>
              <a:rPr lang="en-CA" dirty="0" err="1"/>
              <a:t>DoY</a:t>
            </a:r>
            <a:r>
              <a:rPr lang="en-CA" dirty="0"/>
              <a:t>&lt;-</a:t>
            </a:r>
            <a:r>
              <a:rPr lang="en-CA" dirty="0" err="1"/>
              <a:t>as.numeric</a:t>
            </a:r>
            <a:r>
              <a:rPr lang="en-CA" dirty="0"/>
              <a:t>(format(</a:t>
            </a:r>
            <a:r>
              <a:rPr lang="en-CA" dirty="0" err="1"/>
              <a:t>as.POSIXct</a:t>
            </a:r>
            <a:r>
              <a:rPr lang="en-CA" dirty="0"/>
              <a:t>(</a:t>
            </a:r>
            <a:r>
              <a:rPr lang="en-CA" dirty="0" err="1"/>
              <a:t>strptime</a:t>
            </a:r>
            <a:r>
              <a:rPr lang="en-CA" dirty="0"/>
              <a:t>(</a:t>
            </a:r>
            <a:r>
              <a:rPr lang="en-CA" dirty="0" err="1"/>
              <a:t>TimeStamp</a:t>
            </a:r>
            <a:r>
              <a:rPr lang="en-CA" dirty="0"/>
              <a:t>,"%Y-%m-%d %H:%M",</a:t>
            </a:r>
            <a:r>
              <a:rPr lang="en-CA" dirty="0" err="1"/>
              <a:t>tz</a:t>
            </a:r>
            <a:r>
              <a:rPr lang="en-CA" dirty="0"/>
              <a:t>="GMT")) ,format = "%j"))</a:t>
            </a:r>
          </a:p>
          <a:p>
            <a:pPr marL="0" indent="0">
              <a:buNone/>
            </a:pPr>
            <a:r>
              <a:rPr lang="en-CA" dirty="0"/>
              <a:t>Hour&lt;- </a:t>
            </a:r>
            <a:r>
              <a:rPr lang="en-CA" dirty="0" err="1"/>
              <a:t>as.numeric</a:t>
            </a:r>
            <a:r>
              <a:rPr lang="en-CA" dirty="0"/>
              <a:t>((</a:t>
            </a:r>
            <a:r>
              <a:rPr lang="en-CA" dirty="0" err="1"/>
              <a:t>as.numeric</a:t>
            </a:r>
            <a:r>
              <a:rPr lang="en-CA" dirty="0"/>
              <a:t>(format(</a:t>
            </a:r>
            <a:r>
              <a:rPr lang="en-CA" dirty="0" err="1"/>
              <a:t>as.POSIXct</a:t>
            </a:r>
            <a:r>
              <a:rPr lang="en-CA" dirty="0"/>
              <a:t>(</a:t>
            </a:r>
            <a:r>
              <a:rPr lang="en-CA" dirty="0" err="1"/>
              <a:t>strptime</a:t>
            </a:r>
            <a:r>
              <a:rPr lang="en-CA" dirty="0"/>
              <a:t>(</a:t>
            </a:r>
            <a:r>
              <a:rPr lang="en-CA" dirty="0" err="1"/>
              <a:t>TimeStamp</a:t>
            </a:r>
            <a:r>
              <a:rPr lang="en-CA" dirty="0"/>
              <a:t>,"%Y-%m-%d %H:%M",</a:t>
            </a:r>
            <a:r>
              <a:rPr lang="en-CA" dirty="0" err="1"/>
              <a:t>tz</a:t>
            </a:r>
            <a:r>
              <a:rPr lang="en-CA" dirty="0"/>
              <a:t>="GMT")) ,format = "%M"))/60)+</a:t>
            </a:r>
            <a:r>
              <a:rPr lang="en-CA" dirty="0" err="1"/>
              <a:t>as.numeric</a:t>
            </a:r>
            <a:r>
              <a:rPr lang="en-CA" dirty="0"/>
              <a:t>(format(</a:t>
            </a:r>
            <a:r>
              <a:rPr lang="en-CA" dirty="0" err="1"/>
              <a:t>as.POSIXct</a:t>
            </a:r>
            <a:r>
              <a:rPr lang="en-CA" dirty="0"/>
              <a:t>(</a:t>
            </a:r>
            <a:r>
              <a:rPr lang="en-CA" dirty="0" err="1"/>
              <a:t>strptime</a:t>
            </a:r>
            <a:r>
              <a:rPr lang="en-CA" dirty="0"/>
              <a:t>(</a:t>
            </a:r>
            <a:r>
              <a:rPr lang="en-CA" dirty="0" err="1"/>
              <a:t>TimeStamp</a:t>
            </a:r>
            <a:r>
              <a:rPr lang="en-CA" dirty="0"/>
              <a:t>,"%Y-%m-%d %H:%M",</a:t>
            </a:r>
            <a:r>
              <a:rPr lang="en-CA" dirty="0" err="1"/>
              <a:t>tz</a:t>
            </a:r>
            <a:r>
              <a:rPr lang="en-CA" dirty="0"/>
              <a:t>="GMT")) ,format = "%H")))</a:t>
            </a:r>
          </a:p>
          <a:p>
            <a:pPr marL="0" indent="0">
              <a:buNone/>
            </a:pPr>
            <a:r>
              <a:rPr lang="en-CA" dirty="0" err="1"/>
              <a:t>ts</a:t>
            </a:r>
            <a:r>
              <a:rPr lang="en-CA" dirty="0"/>
              <a:t>=</a:t>
            </a:r>
            <a:r>
              <a:rPr lang="en-CA" dirty="0" err="1"/>
              <a:t>data.frame</a:t>
            </a:r>
            <a:r>
              <a:rPr lang="en-CA" dirty="0"/>
              <a:t>(</a:t>
            </a:r>
            <a:r>
              <a:rPr lang="en-CA" dirty="0" err="1"/>
              <a:t>TimeStamp,Year,Month,DoY,Hour</a:t>
            </a:r>
            <a:r>
              <a:rPr lang="en-CA" dirty="0"/>
              <a:t>)</a:t>
            </a:r>
          </a:p>
          <a:p>
            <a:pPr marL="0" indent="0">
              <a:buNone/>
            </a:pPr>
            <a:r>
              <a:rPr lang="en-CA" dirty="0" err="1"/>
              <a:t>write.table</a:t>
            </a:r>
            <a:r>
              <a:rPr lang="en-CA" dirty="0"/>
              <a:t>(</a:t>
            </a:r>
            <a:r>
              <a:rPr lang="en-CA" dirty="0" err="1"/>
              <a:t>ts</a:t>
            </a:r>
            <a:r>
              <a:rPr lang="en-CA" dirty="0"/>
              <a:t>, file="clipboard-16384", </a:t>
            </a:r>
            <a:r>
              <a:rPr lang="en-CA" dirty="0" err="1"/>
              <a:t>sep</a:t>
            </a:r>
            <a:r>
              <a:rPr lang="en-CA" dirty="0"/>
              <a:t>="\t", </a:t>
            </a:r>
            <a:r>
              <a:rPr lang="en-CA" dirty="0" err="1"/>
              <a:t>row.names</a:t>
            </a:r>
            <a:r>
              <a:rPr lang="en-CA" dirty="0"/>
              <a:t>=FALSE)</a:t>
            </a:r>
          </a:p>
        </p:txBody>
      </p:sp>
    </p:spTree>
    <p:extLst>
      <p:ext uri="{BB962C8B-B14F-4D97-AF65-F5344CB8AC3E}">
        <p14:creationId xmlns:p14="http://schemas.microsoft.com/office/powerpoint/2010/main" val="21638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4C47-E7C2-1067-DF6D-B3C3F8353CA7}"/>
              </a:ext>
            </a:extLst>
          </p:cNvPr>
          <p:cNvSpPr>
            <a:spLocks noGrp="1"/>
          </p:cNvSpPr>
          <p:nvPr>
            <p:ph type="title"/>
          </p:nvPr>
        </p:nvSpPr>
        <p:spPr/>
        <p:txBody>
          <a:bodyPr/>
          <a:lstStyle/>
          <a:p>
            <a:r>
              <a:rPr lang="en-US"/>
              <a:t>Appendix: 3</a:t>
            </a:r>
          </a:p>
        </p:txBody>
      </p:sp>
      <p:sp>
        <p:nvSpPr>
          <p:cNvPr id="3" name="Content Placeholder 2">
            <a:extLst>
              <a:ext uri="{FF2B5EF4-FFF2-40B4-BE49-F238E27FC236}">
                <a16:creationId xmlns:a16="http://schemas.microsoft.com/office/drawing/2014/main" id="{71FD7D73-460D-A4DC-530A-6D7D49D0FFE7}"/>
              </a:ext>
            </a:extLst>
          </p:cNvPr>
          <p:cNvSpPr>
            <a:spLocks noGrp="1"/>
          </p:cNvSpPr>
          <p:nvPr>
            <p:ph idx="1"/>
          </p:nvPr>
        </p:nvSpPr>
        <p:spPr/>
        <p:txBody>
          <a:bodyPr>
            <a:normAutofit fontScale="47500" lnSpcReduction="20000"/>
          </a:bodyPr>
          <a:lstStyle/>
          <a:p>
            <a:pPr marL="0" indent="0" algn="just" fontAlgn="base">
              <a:lnSpc>
                <a:spcPct val="107000"/>
              </a:lnSpc>
              <a:spcBef>
                <a:spcPts val="0"/>
              </a:spcBef>
              <a:buNone/>
            </a:pP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Raw fluxes were sampled at a frequency of </a:t>
            </a:r>
            <a:r>
              <a:rPr lang="en-CA" sz="1800" b="1" u="sng">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10</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Hz, averaged over a half-hour, and the half-hour averages were saved on a </a:t>
            </a:r>
            <a:r>
              <a:rPr lang="en-CA" sz="1800" b="1" u="sng">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CR1000</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datalogger (Campbell Scientific, Logan, Utah, USA).  All fluxes were corrected for density, sensor separation, time lag and coordinate rotation (double coordinate rotation was used) following common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Fluxnet</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protocols (Webb et al., 1980;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Kaimal</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and Finnigan, 1994;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Leuning</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and Judd, 1996;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Foken</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and Leclerc, 2004;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Aubinet</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et al., 2012;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Burba</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et al., 2012).  The resulting half-hour fluxes were then processed in a custom R-Software script, which filtered each half-hour to ensure that it had at least 80% of the high-frequency records and that there was no potential for dew formation on the IRGA lenses by either precipitation or by comparing the dew point temperature to Ta.  Additional filtering removed values that were greater than ±3 standard deviations of a moving average, which consisted of 10 half-hour neighbouring values; further filtering was completed to check for physically improbable values.  The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Kljun</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et al. (2015) footprint analysis was used to constrain the measured fluxes to be within 80% of the desired site boundaries, using their FFP R-functions. Thereafter, fluxes with a corresponding friction velocity (u*) of u* &lt; 0.10 m s-1 were removed from the dataset.  Following this, the filtered net ecosystem exchange (NEE) data was gap-filled and then partitioned into respiration (R) and gross primary productions (GPP) using the relationship between night-time respiration and Ta, following the methods and R-packages from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Wutzler</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et al. (2018).  The filtered energy fluxes were forced closed, with the additional energy partitioned based on the Bowen ratio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ß</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(Wilson et al., 2002).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ß</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is the ratio of sensible heat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Qh</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to latent heat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Qe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For each available half-hour,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Qe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was gap-filled by scaling potential evapotranspiration, PET (Priestley and Taylor, 1972) to ET.  The scaler (α) was calculated from the ratio between ET and PET.  For periods where no α was available, the ratio was gap-filled using the MDS method outlined in Reichstein et al. (2005), where Q*, VPD, and u* were used as the gap-filling conditions; however, when this was not possible, the seasonal mean α was used.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Qh</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was then gap-filled by solving the energy balance equation using the measured and gap-filled Q*,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Qe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and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Qg</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07000"/>
              </a:lnSpc>
              <a:spcBef>
                <a:spcPts val="0"/>
              </a:spcBef>
              <a:spcAft>
                <a:spcPts val="800"/>
              </a:spcAft>
              <a:buNone/>
            </a:pP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References</a:t>
            </a:r>
          </a:p>
          <a:p>
            <a:pPr marL="0" indent="0" fontAlgn="base">
              <a:lnSpc>
                <a:spcPct val="107000"/>
              </a:lnSpc>
              <a:spcBef>
                <a:spcPts val="0"/>
              </a:spcBef>
              <a:spcAft>
                <a:spcPts val="500"/>
              </a:spcAft>
              <a:buNone/>
            </a:pP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Aubinet</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M.,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Vesala</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T., &amp;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Papale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D. (2012). Eddy covariance: a practical guide to measurement and data analysis. Springer &amp; Business Media.</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Brown, S. M.,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Petrone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R. M., Mendoza, C., &amp;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Devito</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K. J. (2010). Surface vegetation controls on evapotranspiration from a sub humid Western Boreal Plain wetland. Hydrological Processes, 24(8), 1072-1085.</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Falge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E.,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Baldocchi</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D., Olson, R., &amp;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Anthoni</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P. (2001). Gap filling strategies for defensible annual sums of net ecosystem exchange. Agric. For.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Meteorol</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107, 43-69.Foken, T., &amp; Leclerc, M. Y. (2004). Methods and limitations in validation of footprint models. Agriculture and Forest Meteorology, 127(3-4), 223-234.</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Kaimal</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J. C., &amp; Finnigan, J. J. (1994). Atmospheric boundary layer flows: their structure and management. New York: Oxford University Press.</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Kljun</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N.,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Calanca</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P.,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Rotach</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M. W., &amp; Schmid, H. P. (2015). A simple two-dimensional parameterisation for Flux Footprint Prediction (FFP). Geoscience Model Development, 8, 3695-3713.</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Oke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T. (1987). Boundary Layer Climates (Second ed.). New York: Methuen &amp; Co Limited.</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Papale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D., Reichstein, M., Canfora, E.,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Aubinet</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M.,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Bernhofer</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C.,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Longdoz</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B., . . .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Yakir</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D. (2006). Towards a more harmonized processing of eddy covariance CO2 fluxes: algorithms and uncertainty estimation.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Biogeosciences</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Discussion, 3, 961-992.</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Petrone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R. M., Waddington, J. M., &amp; Price, J. S. (2001). Ecosystem scale evapotranspiration and net CO2 exchange from a restored peatland. Hydrological Processes, 15(14), 2839-2845.</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Petrone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R.,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Chasmer</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L., Hopkinson, C.,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Silins</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U.,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Landhausser</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S.,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Kljun</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N., &amp;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Devito</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K. (2015). Effects of harvesting and drought on CO2 and H2O fluxes in an aspen-dominated western boreal plain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forest:early</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chronosequence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recovery. Canadian Journal of Forest Research, 45(1), 87-100.</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Priestley, C. H., &amp; Taylor, R. J. (1972). On the Assessment of Surface Heat Flux and Evaporation Using Large-Scale Parameters. Monthly Weather Review, 100(2), 81-92.</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Reichstein, M.,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Falge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E.,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Baldocchi</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D.,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Papale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D.,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Aubinet</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M.,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Berbigier</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P., . . .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Valentini</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R. (2005). On the separation of net ecosystem exchange into assimilation and ecosystem respiration: review and improved algorithm. Global Change Biology, 11(9), 1424-1439.</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RStudio Team. (2016). RStudio: Integrated Development Environment for R.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Bonston</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MA: RStudio, Inc. Retrieved from </a:t>
            </a:r>
            <a:r>
              <a:rPr lang="en-CA" sz="180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2"/>
              </a:rPr>
              <a:t>http://www.rstudio.com/</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Webb, E. K., Pearman, G. I., &amp;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Leuning</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R. (1980). Correction of flux measurements for density effects due to heat and water vapour transfer. Royal Meteorological Society, 106(447), 85-100.</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Wilson, K., Goldstein, A.,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Falge</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E.,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Aubinet</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M.,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Baldocchi</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D.,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Berbigier</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P., . . . Verma, S. (2002). Energy balance closure at FLUXNET sites. Agricultural Forest Meteorology, 113, 223-243.</a:t>
            </a:r>
            <a:b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b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Wutzler</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Thomas, Antje Lucas-</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Moffat</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Mirco</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Migliavacca</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Jürgen Knauer, Kerstin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Sickel</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Ladislav</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Šigut</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Olaf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Menzer</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and Markus Reichstein. "Basic and extensible post-processing of eddy covariance flux data with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REddyProc</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CA" sz="1800" err="1">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Biogeosciences</a:t>
            </a:r>
            <a:r>
              <a:rPr lang="en-CA" sz="180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 15, no. 16 (2018): 5015-503</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68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F678-BE22-BCEE-E6A0-1C7B61515DC7}"/>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E20AA239-4C36-F491-5619-366339E7C2D4}"/>
              </a:ext>
            </a:extLst>
          </p:cNvPr>
          <p:cNvSpPr>
            <a:spLocks noGrp="1"/>
          </p:cNvSpPr>
          <p:nvPr>
            <p:ph idx="1"/>
          </p:nvPr>
        </p:nvSpPr>
        <p:spPr>
          <a:xfrm>
            <a:off x="838200" y="1475247"/>
            <a:ext cx="10515600" cy="4351338"/>
          </a:xfrm>
        </p:spPr>
        <p:txBody>
          <a:bodyPr>
            <a:normAutofit lnSpcReduction="10000"/>
          </a:bodyPr>
          <a:lstStyle/>
          <a:p>
            <a:r>
              <a:rPr lang="en-CA" dirty="0"/>
              <a:t>Data Types</a:t>
            </a:r>
          </a:p>
          <a:p>
            <a:r>
              <a:rPr lang="en-CA" dirty="0"/>
              <a:t>Data Prep</a:t>
            </a:r>
          </a:p>
          <a:p>
            <a:r>
              <a:rPr lang="en-CA" dirty="0"/>
              <a:t>Data Cleaning/filtering</a:t>
            </a:r>
          </a:p>
          <a:p>
            <a:r>
              <a:rPr lang="en-CA" dirty="0"/>
              <a:t>Data Checking</a:t>
            </a:r>
          </a:p>
          <a:p>
            <a:r>
              <a:rPr lang="en-CA" dirty="0" err="1"/>
              <a:t>Footprinting</a:t>
            </a:r>
            <a:endParaRPr lang="en-CA" dirty="0"/>
          </a:p>
          <a:p>
            <a:r>
              <a:rPr lang="en-CA" dirty="0"/>
              <a:t>U*</a:t>
            </a:r>
          </a:p>
          <a:p>
            <a:r>
              <a:rPr lang="en-CA" dirty="0"/>
              <a:t>Carbon</a:t>
            </a:r>
          </a:p>
          <a:p>
            <a:r>
              <a:rPr lang="en-CA" dirty="0"/>
              <a:t>Energy</a:t>
            </a:r>
          </a:p>
          <a:p>
            <a:r>
              <a:rPr lang="en-CA" dirty="0"/>
              <a:t>WUE</a:t>
            </a:r>
          </a:p>
        </p:txBody>
      </p:sp>
      <p:graphicFrame>
        <p:nvGraphicFramePr>
          <p:cNvPr id="4" name="Diagram 3">
            <a:extLst>
              <a:ext uri="{FF2B5EF4-FFF2-40B4-BE49-F238E27FC236}">
                <a16:creationId xmlns:a16="http://schemas.microsoft.com/office/drawing/2014/main" id="{C70C7008-BC0B-FFD7-8533-47880341E616}"/>
              </a:ext>
            </a:extLst>
          </p:cNvPr>
          <p:cNvGraphicFramePr/>
          <p:nvPr>
            <p:extLst>
              <p:ext uri="{D42A27DB-BD31-4B8C-83A1-F6EECF244321}">
                <p14:modId xmlns:p14="http://schemas.microsoft.com/office/powerpoint/2010/main" val="966261573"/>
              </p:ext>
            </p:extLst>
          </p:nvPr>
        </p:nvGraphicFramePr>
        <p:xfrm>
          <a:off x="955229" y="3429000"/>
          <a:ext cx="10000479" cy="5668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944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BCF7-72A2-3CB2-7B60-F0D659FBC79E}"/>
              </a:ext>
            </a:extLst>
          </p:cNvPr>
          <p:cNvSpPr>
            <a:spLocks noGrp="1"/>
          </p:cNvSpPr>
          <p:nvPr>
            <p:ph type="title"/>
          </p:nvPr>
        </p:nvSpPr>
        <p:spPr/>
        <p:txBody>
          <a:bodyPr/>
          <a:lstStyle/>
          <a:p>
            <a:r>
              <a:rPr lang="en-CA" dirty="0"/>
              <a:t>Data Types</a:t>
            </a:r>
          </a:p>
        </p:txBody>
      </p:sp>
      <p:sp>
        <p:nvSpPr>
          <p:cNvPr id="3" name="Content Placeholder 2">
            <a:extLst>
              <a:ext uri="{FF2B5EF4-FFF2-40B4-BE49-F238E27FC236}">
                <a16:creationId xmlns:a16="http://schemas.microsoft.com/office/drawing/2014/main" id="{42E8F8DA-03AF-03FE-735B-5D15BC509198}"/>
              </a:ext>
            </a:extLst>
          </p:cNvPr>
          <p:cNvSpPr>
            <a:spLocks noGrp="1"/>
          </p:cNvSpPr>
          <p:nvPr>
            <p:ph idx="1"/>
          </p:nvPr>
        </p:nvSpPr>
        <p:spPr/>
        <p:txBody>
          <a:bodyPr/>
          <a:lstStyle/>
          <a:p>
            <a:r>
              <a:rPr lang="en-CA" dirty="0"/>
              <a:t>Raw </a:t>
            </a:r>
            <a:r>
              <a:rPr lang="en-CA"/>
              <a:t>Data Types:</a:t>
            </a:r>
          </a:p>
          <a:p>
            <a:pPr lvl="1"/>
            <a:r>
              <a:rPr lang="en-CA" dirty="0"/>
              <a:t>Processed </a:t>
            </a:r>
            <a:r>
              <a:rPr lang="en-CA"/>
              <a:t>on the logger (30 Min output)</a:t>
            </a:r>
          </a:p>
          <a:p>
            <a:pPr lvl="1"/>
            <a:r>
              <a:rPr lang="en-CA"/>
              <a:t>Raw High-Frequency</a:t>
            </a:r>
            <a:r>
              <a:rPr lang="en-CA" dirty="0"/>
              <a:t> Data (10hz or 20hz)</a:t>
            </a:r>
          </a:p>
          <a:p>
            <a:r>
              <a:rPr lang="en-CA" dirty="0"/>
              <a:t>Sensor </a:t>
            </a:r>
            <a:r>
              <a:rPr lang="en-CA"/>
              <a:t>Types</a:t>
            </a:r>
            <a:r>
              <a:rPr lang="en-CA" dirty="0"/>
              <a:t>:</a:t>
            </a:r>
          </a:p>
          <a:p>
            <a:pPr lvl="1"/>
            <a:r>
              <a:rPr lang="en-CA" dirty="0"/>
              <a:t>Open</a:t>
            </a:r>
          </a:p>
          <a:p>
            <a:pPr lvl="1"/>
            <a:r>
              <a:rPr lang="en-CA" dirty="0"/>
              <a:t>Closed</a:t>
            </a:r>
          </a:p>
        </p:txBody>
      </p:sp>
      <p:graphicFrame>
        <p:nvGraphicFramePr>
          <p:cNvPr id="4" name="Diagram 3">
            <a:extLst>
              <a:ext uri="{FF2B5EF4-FFF2-40B4-BE49-F238E27FC236}">
                <a16:creationId xmlns:a16="http://schemas.microsoft.com/office/drawing/2014/main" id="{54E555E1-8EC9-1C8A-BF13-9AD41278F63F}"/>
              </a:ext>
            </a:extLst>
          </p:cNvPr>
          <p:cNvGraphicFramePr/>
          <p:nvPr>
            <p:extLst>
              <p:ext uri="{D42A27DB-BD31-4B8C-83A1-F6EECF244321}">
                <p14:modId xmlns:p14="http://schemas.microsoft.com/office/powerpoint/2010/main" val="2125690447"/>
              </p:ext>
            </p:extLst>
          </p:nvPr>
        </p:nvGraphicFramePr>
        <p:xfrm>
          <a:off x="955229" y="3179036"/>
          <a:ext cx="9991934" cy="5668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31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1AB5-BCE7-F11A-DC0F-B811CD2D7D79}"/>
              </a:ext>
            </a:extLst>
          </p:cNvPr>
          <p:cNvSpPr>
            <a:spLocks noGrp="1"/>
          </p:cNvSpPr>
          <p:nvPr>
            <p:ph type="title"/>
          </p:nvPr>
        </p:nvSpPr>
        <p:spPr>
          <a:xfrm>
            <a:off x="838200" y="-53617"/>
            <a:ext cx="10515600" cy="1325563"/>
          </a:xfrm>
        </p:spPr>
        <p:txBody>
          <a:bodyPr/>
          <a:lstStyle/>
          <a:p>
            <a:r>
              <a:rPr lang="en-CA" dirty="0"/>
              <a:t>Data Prep</a:t>
            </a:r>
          </a:p>
        </p:txBody>
      </p:sp>
      <p:sp>
        <p:nvSpPr>
          <p:cNvPr id="3" name="Content Placeholder 2">
            <a:extLst>
              <a:ext uri="{FF2B5EF4-FFF2-40B4-BE49-F238E27FC236}">
                <a16:creationId xmlns:a16="http://schemas.microsoft.com/office/drawing/2014/main" id="{594D64B0-4602-7956-5F46-CCD8EE15DFB6}"/>
              </a:ext>
            </a:extLst>
          </p:cNvPr>
          <p:cNvSpPr>
            <a:spLocks noGrp="1"/>
          </p:cNvSpPr>
          <p:nvPr>
            <p:ph idx="1"/>
          </p:nvPr>
        </p:nvSpPr>
        <p:spPr>
          <a:xfrm>
            <a:off x="838200" y="957132"/>
            <a:ext cx="10515600" cy="5272754"/>
          </a:xfrm>
        </p:spPr>
        <p:txBody>
          <a:bodyPr>
            <a:normAutofit fontScale="85000" lnSpcReduction="20000"/>
          </a:bodyPr>
          <a:lstStyle/>
          <a:p>
            <a:r>
              <a:rPr lang="en-CA" dirty="0"/>
              <a:t>Process high-frequency fluxes into 30min values (if done on the logger ignore) [Appendix 1 for typical corrections]</a:t>
            </a:r>
          </a:p>
          <a:p>
            <a:pPr lvl="1"/>
            <a:r>
              <a:rPr lang="en-CA" dirty="0" err="1"/>
              <a:t>Licor</a:t>
            </a:r>
            <a:r>
              <a:rPr lang="en-CA" dirty="0"/>
              <a:t>: </a:t>
            </a:r>
            <a:r>
              <a:rPr lang="en-CA" dirty="0" err="1"/>
              <a:t>EddyPro</a:t>
            </a:r>
            <a:r>
              <a:rPr lang="en-CA" dirty="0"/>
              <a:t> (https://</a:t>
            </a:r>
            <a:r>
              <a:rPr lang="en-CA" err="1"/>
              <a:t>www.licor.com</a:t>
            </a:r>
            <a:r>
              <a:rPr lang="en-CA" dirty="0"/>
              <a:t>/env/products/</a:t>
            </a:r>
            <a:r>
              <a:rPr lang="en-CA" err="1"/>
              <a:t>eddy_covariance</a:t>
            </a:r>
            <a:r>
              <a:rPr lang="en-CA" dirty="0"/>
              <a:t>/</a:t>
            </a:r>
            <a:r>
              <a:rPr lang="en-CA" err="1"/>
              <a:t>eddypro</a:t>
            </a:r>
            <a:r>
              <a:rPr lang="en-CA" dirty="0"/>
              <a:t>)</a:t>
            </a:r>
          </a:p>
          <a:p>
            <a:pPr lvl="1"/>
            <a:r>
              <a:rPr lang="en-CA" dirty="0"/>
              <a:t>Campbell Scientific: </a:t>
            </a:r>
            <a:r>
              <a:rPr lang="en-CA" dirty="0" err="1"/>
              <a:t>EasyFlux</a:t>
            </a:r>
            <a:r>
              <a:rPr lang="en-CA" dirty="0"/>
              <a:t> (https://</a:t>
            </a:r>
            <a:r>
              <a:rPr lang="en-CA" err="1"/>
              <a:t>www.campbellsci.cc</a:t>
            </a:r>
            <a:r>
              <a:rPr lang="en-CA" dirty="0"/>
              <a:t>/</a:t>
            </a:r>
            <a:r>
              <a:rPr lang="en-CA" err="1"/>
              <a:t>easyflux</a:t>
            </a:r>
            <a:r>
              <a:rPr lang="en-CA" dirty="0"/>
              <a:t>-pc)</a:t>
            </a:r>
          </a:p>
          <a:p>
            <a:pPr lvl="1"/>
            <a:r>
              <a:rPr lang="en-CA" dirty="0"/>
              <a:t>Custom code</a:t>
            </a:r>
          </a:p>
          <a:p>
            <a:r>
              <a:rPr lang="en-CA" dirty="0"/>
              <a:t>Standardize </a:t>
            </a:r>
            <a:r>
              <a:rPr lang="en-CA" b="1" i="1" u="sng" dirty="0"/>
              <a:t>(Recommend doing this in Excel)</a:t>
            </a:r>
          </a:p>
          <a:p>
            <a:pPr lvl="1"/>
            <a:r>
              <a:rPr lang="en-CA" dirty="0"/>
              <a:t>Variable units</a:t>
            </a:r>
          </a:p>
          <a:p>
            <a:pPr lvl="1"/>
            <a:r>
              <a:rPr lang="en-CA" dirty="0"/>
              <a:t>Variables</a:t>
            </a:r>
          </a:p>
          <a:p>
            <a:pPr lvl="1"/>
            <a:r>
              <a:rPr lang="en-CA" dirty="0"/>
              <a:t>Ranges</a:t>
            </a:r>
          </a:p>
          <a:p>
            <a:pPr lvl="1"/>
            <a:r>
              <a:rPr lang="en-CA" dirty="0"/>
              <a:t>Dates (Appendix 2 for code)</a:t>
            </a:r>
          </a:p>
          <a:p>
            <a:pPr lvl="1"/>
            <a:r>
              <a:rPr lang="en-CA" dirty="0"/>
              <a:t>Na values</a:t>
            </a:r>
          </a:p>
          <a:p>
            <a:r>
              <a:rPr lang="en-CA" dirty="0"/>
              <a:t>Correct (gap fill </a:t>
            </a:r>
            <a:r>
              <a:rPr lang="en-CA"/>
              <a:t>for major losses </a:t>
            </a:r>
            <a:r>
              <a:rPr lang="en-CA" dirty="0"/>
              <a:t>based on relations if possible usually use an r</a:t>
            </a:r>
            <a:r>
              <a:rPr lang="en-CA" baseline="30000" dirty="0"/>
              <a:t>2</a:t>
            </a:r>
            <a:r>
              <a:rPr lang="en-CA" dirty="0"/>
              <a:t>&gt;0.8)</a:t>
            </a:r>
          </a:p>
          <a:p>
            <a:r>
              <a:rPr lang="en-CA" b="1" u="sng" dirty="0"/>
              <a:t>Check</a:t>
            </a:r>
          </a:p>
          <a:p>
            <a:pPr lvl="1"/>
            <a:r>
              <a:rPr lang="en-CA" dirty="0"/>
              <a:t>Data Completeness</a:t>
            </a:r>
          </a:p>
          <a:p>
            <a:pPr lvl="1"/>
            <a:r>
              <a:rPr lang="en-CA" dirty="0"/>
              <a:t>Reasonable ranges</a:t>
            </a:r>
          </a:p>
          <a:p>
            <a:pPr lvl="1"/>
            <a:r>
              <a:rPr lang="en-CA" dirty="0"/>
              <a:t>Expected trends</a:t>
            </a:r>
          </a:p>
        </p:txBody>
      </p:sp>
      <p:graphicFrame>
        <p:nvGraphicFramePr>
          <p:cNvPr id="4" name="Diagram 3">
            <a:extLst>
              <a:ext uri="{FF2B5EF4-FFF2-40B4-BE49-F238E27FC236}">
                <a16:creationId xmlns:a16="http://schemas.microsoft.com/office/drawing/2014/main" id="{0F973F9C-5529-EA81-5C91-6F148EEC1D55}"/>
              </a:ext>
            </a:extLst>
          </p:cNvPr>
          <p:cNvGraphicFramePr/>
          <p:nvPr>
            <p:extLst>
              <p:ext uri="{D42A27DB-BD31-4B8C-83A1-F6EECF244321}">
                <p14:modId xmlns:p14="http://schemas.microsoft.com/office/powerpoint/2010/main" val="2794111747"/>
              </p:ext>
            </p:extLst>
          </p:nvPr>
        </p:nvGraphicFramePr>
        <p:xfrm>
          <a:off x="1023595" y="3597780"/>
          <a:ext cx="10017571" cy="5668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83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1AB5-BCE7-F11A-DC0F-B811CD2D7D79}"/>
              </a:ext>
            </a:extLst>
          </p:cNvPr>
          <p:cNvSpPr>
            <a:spLocks noGrp="1"/>
          </p:cNvSpPr>
          <p:nvPr>
            <p:ph type="title"/>
          </p:nvPr>
        </p:nvSpPr>
        <p:spPr>
          <a:xfrm>
            <a:off x="838200" y="-53617"/>
            <a:ext cx="10515600" cy="1325563"/>
          </a:xfrm>
        </p:spPr>
        <p:txBody>
          <a:bodyPr/>
          <a:lstStyle/>
          <a:p>
            <a:r>
              <a:rPr lang="en-CA" dirty="0"/>
              <a:t>Data Prep</a:t>
            </a:r>
          </a:p>
        </p:txBody>
      </p:sp>
      <p:sp>
        <p:nvSpPr>
          <p:cNvPr id="3" name="Content Placeholder 2">
            <a:extLst>
              <a:ext uri="{FF2B5EF4-FFF2-40B4-BE49-F238E27FC236}">
                <a16:creationId xmlns:a16="http://schemas.microsoft.com/office/drawing/2014/main" id="{594D64B0-4602-7956-5F46-CCD8EE15DFB6}"/>
              </a:ext>
            </a:extLst>
          </p:cNvPr>
          <p:cNvSpPr>
            <a:spLocks noGrp="1"/>
          </p:cNvSpPr>
          <p:nvPr>
            <p:ph idx="1"/>
          </p:nvPr>
        </p:nvSpPr>
        <p:spPr>
          <a:xfrm>
            <a:off x="838200" y="957132"/>
            <a:ext cx="7023931" cy="5272754"/>
          </a:xfrm>
        </p:spPr>
        <p:txBody>
          <a:bodyPr>
            <a:normAutofit/>
          </a:bodyPr>
          <a:lstStyle/>
          <a:p>
            <a:r>
              <a:rPr lang="en-CA" dirty="0"/>
              <a:t>Variables that we include at the minimum:</a:t>
            </a:r>
          </a:p>
          <a:p>
            <a:pPr lvl="1"/>
            <a:r>
              <a:rPr lang="en-CA" dirty="0"/>
              <a:t>NEE</a:t>
            </a:r>
          </a:p>
          <a:p>
            <a:pPr lvl="1"/>
            <a:r>
              <a:rPr lang="en-CA" dirty="0" err="1"/>
              <a:t>Qe</a:t>
            </a:r>
            <a:endParaRPr lang="en-CA" dirty="0"/>
          </a:p>
          <a:p>
            <a:pPr lvl="1"/>
            <a:r>
              <a:rPr lang="en-CA" dirty="0" err="1"/>
              <a:t>Qh</a:t>
            </a:r>
            <a:endParaRPr lang="en-CA" dirty="0"/>
          </a:p>
          <a:p>
            <a:pPr lvl="1"/>
            <a:r>
              <a:rPr lang="en-CA" dirty="0" err="1"/>
              <a:t>Tair</a:t>
            </a:r>
            <a:endParaRPr lang="en-CA" dirty="0"/>
          </a:p>
          <a:p>
            <a:pPr lvl="1"/>
            <a:r>
              <a:rPr lang="en-CA" dirty="0"/>
              <a:t>Rh</a:t>
            </a:r>
          </a:p>
          <a:p>
            <a:pPr lvl="1"/>
            <a:r>
              <a:rPr lang="en-CA" dirty="0" err="1"/>
              <a:t>Tsoil</a:t>
            </a:r>
            <a:r>
              <a:rPr lang="en-CA" dirty="0"/>
              <a:t> (Not always needed)</a:t>
            </a:r>
          </a:p>
          <a:p>
            <a:pPr lvl="1"/>
            <a:r>
              <a:rPr lang="en-CA" dirty="0" err="1"/>
              <a:t>Qg</a:t>
            </a:r>
            <a:endParaRPr lang="en-CA" dirty="0"/>
          </a:p>
        </p:txBody>
      </p:sp>
      <p:graphicFrame>
        <p:nvGraphicFramePr>
          <p:cNvPr id="4" name="Diagram 3">
            <a:extLst>
              <a:ext uri="{FF2B5EF4-FFF2-40B4-BE49-F238E27FC236}">
                <a16:creationId xmlns:a16="http://schemas.microsoft.com/office/drawing/2014/main" id="{0F973F9C-5529-EA81-5C91-6F148EEC1D55}"/>
              </a:ext>
            </a:extLst>
          </p:cNvPr>
          <p:cNvGraphicFramePr/>
          <p:nvPr>
            <p:extLst>
              <p:ext uri="{D42A27DB-BD31-4B8C-83A1-F6EECF244321}">
                <p14:modId xmlns:p14="http://schemas.microsoft.com/office/powerpoint/2010/main" val="4010475690"/>
              </p:ext>
            </p:extLst>
          </p:nvPr>
        </p:nvGraphicFramePr>
        <p:xfrm>
          <a:off x="1023595" y="3597780"/>
          <a:ext cx="10034663" cy="5668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07C741B7-F2A9-9FE7-E006-3CAD7488F487}"/>
              </a:ext>
            </a:extLst>
          </p:cNvPr>
          <p:cNvSpPr txBox="1">
            <a:spLocks/>
          </p:cNvSpPr>
          <p:nvPr/>
        </p:nvSpPr>
        <p:spPr>
          <a:xfrm>
            <a:off x="4774842" y="1333144"/>
            <a:ext cx="7023931" cy="4896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CA" dirty="0" err="1"/>
              <a:t>Qnet</a:t>
            </a:r>
            <a:endParaRPr lang="en-CA" dirty="0"/>
          </a:p>
          <a:p>
            <a:pPr lvl="1"/>
            <a:r>
              <a:rPr lang="en-CA" dirty="0"/>
              <a:t>Pressure</a:t>
            </a:r>
          </a:p>
          <a:p>
            <a:pPr lvl="1"/>
            <a:r>
              <a:rPr lang="en-CA" dirty="0"/>
              <a:t>WS</a:t>
            </a:r>
          </a:p>
          <a:p>
            <a:pPr lvl="1"/>
            <a:r>
              <a:rPr lang="en-CA" dirty="0"/>
              <a:t>WD</a:t>
            </a:r>
          </a:p>
          <a:p>
            <a:pPr lvl="1"/>
            <a:r>
              <a:rPr lang="en-CA" dirty="0" err="1"/>
              <a:t>SigmaV</a:t>
            </a:r>
            <a:endParaRPr lang="en-CA" dirty="0"/>
          </a:p>
          <a:p>
            <a:pPr lvl="1"/>
            <a:r>
              <a:rPr lang="en-CA" dirty="0" err="1"/>
              <a:t>Ustar</a:t>
            </a:r>
            <a:r>
              <a:rPr lang="en-CA" dirty="0"/>
              <a:t> (U*)</a:t>
            </a:r>
          </a:p>
          <a:p>
            <a:pPr lvl="1"/>
            <a:r>
              <a:rPr lang="en-CA" dirty="0" err="1"/>
              <a:t>Rg</a:t>
            </a:r>
            <a:endParaRPr lang="en-CA" dirty="0"/>
          </a:p>
          <a:p>
            <a:pPr lvl="1"/>
            <a:r>
              <a:rPr lang="en-CA" dirty="0"/>
              <a:t>Number of Samples</a:t>
            </a:r>
          </a:p>
        </p:txBody>
      </p:sp>
    </p:spTree>
    <p:extLst>
      <p:ext uri="{BB962C8B-B14F-4D97-AF65-F5344CB8AC3E}">
        <p14:creationId xmlns:p14="http://schemas.microsoft.com/office/powerpoint/2010/main" val="93925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593A-E34C-8ACA-A64A-D7425989882C}"/>
              </a:ext>
            </a:extLst>
          </p:cNvPr>
          <p:cNvSpPr>
            <a:spLocks noGrp="1"/>
          </p:cNvSpPr>
          <p:nvPr>
            <p:ph type="title"/>
          </p:nvPr>
        </p:nvSpPr>
        <p:spPr/>
        <p:txBody>
          <a:bodyPr/>
          <a:lstStyle/>
          <a:p>
            <a:r>
              <a:rPr lang="en-CA" dirty="0"/>
              <a:t>Data Cleaning/Filtering</a:t>
            </a:r>
          </a:p>
        </p:txBody>
      </p:sp>
      <p:sp>
        <p:nvSpPr>
          <p:cNvPr id="3" name="Content Placeholder 2">
            <a:extLst>
              <a:ext uri="{FF2B5EF4-FFF2-40B4-BE49-F238E27FC236}">
                <a16:creationId xmlns:a16="http://schemas.microsoft.com/office/drawing/2014/main" id="{0C26B1EC-1E1B-3F4E-AD7C-68B163F4C6FF}"/>
              </a:ext>
            </a:extLst>
          </p:cNvPr>
          <p:cNvSpPr>
            <a:spLocks noGrp="1"/>
          </p:cNvSpPr>
          <p:nvPr>
            <p:ph idx="1"/>
          </p:nvPr>
        </p:nvSpPr>
        <p:spPr/>
        <p:txBody>
          <a:bodyPr/>
          <a:lstStyle/>
          <a:p>
            <a:pPr marL="0" indent="0">
              <a:buNone/>
            </a:pPr>
            <a:r>
              <a:rPr lang="en-CA" b="1" i="1" u="sng" dirty="0"/>
              <a:t>Work in R from now on</a:t>
            </a:r>
          </a:p>
          <a:p>
            <a:pPr marL="514350" indent="-514350">
              <a:buFont typeface="+mj-lt"/>
              <a:buAutoNum type="arabicPeriod"/>
            </a:pPr>
            <a:r>
              <a:rPr lang="en-CA" dirty="0"/>
              <a:t>Filter for reasonable values (remove large outliers)</a:t>
            </a:r>
          </a:p>
          <a:p>
            <a:pPr marL="514350" indent="-514350">
              <a:buFont typeface="+mj-lt"/>
              <a:buAutoNum type="arabicPeriod"/>
            </a:pPr>
            <a:r>
              <a:rPr lang="en-CA" dirty="0"/>
              <a:t>Filter for:</a:t>
            </a:r>
          </a:p>
          <a:p>
            <a:pPr marL="971550" lvl="1" indent="-514350">
              <a:buFont typeface="+mj-lt"/>
              <a:buAutoNum type="arabicPeriod"/>
            </a:pPr>
            <a:r>
              <a:rPr lang="en-CA" dirty="0"/>
              <a:t>Sufficient number of samples in the 30min time block (18000, 36000 for 10hz, 20hz</a:t>
            </a:r>
            <a:r>
              <a:rPr lang="en-CA"/>
              <a:t>,</a:t>
            </a:r>
            <a:r>
              <a:rPr lang="en-CA" dirty="0"/>
              <a:t> respectively)</a:t>
            </a:r>
            <a:r>
              <a:rPr lang="en-CA"/>
              <a:t> n&gt;85%</a:t>
            </a:r>
            <a:endParaRPr lang="en-CA" dirty="0"/>
          </a:p>
          <a:p>
            <a:pPr marL="971550" lvl="1" indent="-514350">
              <a:buFont typeface="+mj-lt"/>
              <a:buAutoNum type="arabicPeriod"/>
            </a:pPr>
            <a:r>
              <a:rPr lang="en-CA" dirty="0"/>
              <a:t>If open path system, remove periods or </a:t>
            </a:r>
            <a:r>
              <a:rPr lang="en-CA" dirty="0" err="1"/>
              <a:t>precip</a:t>
            </a:r>
            <a:r>
              <a:rPr lang="en-CA" dirty="0"/>
              <a:t> or when air temp &lt; dewpoint temp as there is the potential for moisture on the lens.</a:t>
            </a:r>
          </a:p>
          <a:p>
            <a:pPr marL="971550" lvl="1" indent="-514350">
              <a:buFont typeface="+mj-lt"/>
              <a:buAutoNum type="arabicPeriod"/>
            </a:pPr>
            <a:endParaRPr lang="en-CA" dirty="0"/>
          </a:p>
        </p:txBody>
      </p:sp>
      <p:graphicFrame>
        <p:nvGraphicFramePr>
          <p:cNvPr id="4" name="Diagram 3">
            <a:extLst>
              <a:ext uri="{FF2B5EF4-FFF2-40B4-BE49-F238E27FC236}">
                <a16:creationId xmlns:a16="http://schemas.microsoft.com/office/drawing/2014/main" id="{C156C1CE-F477-5051-DF60-0224B4D7F5E4}"/>
              </a:ext>
            </a:extLst>
          </p:cNvPr>
          <p:cNvGraphicFramePr/>
          <p:nvPr>
            <p:extLst>
              <p:ext uri="{D42A27DB-BD31-4B8C-83A1-F6EECF244321}">
                <p14:modId xmlns:p14="http://schemas.microsoft.com/office/powerpoint/2010/main" val="1282291438"/>
              </p:ext>
            </p:extLst>
          </p:nvPr>
        </p:nvGraphicFramePr>
        <p:xfrm>
          <a:off x="955229" y="4389879"/>
          <a:ext cx="10094483" cy="3833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45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593A-E34C-8ACA-A64A-D7425989882C}"/>
              </a:ext>
            </a:extLst>
          </p:cNvPr>
          <p:cNvSpPr>
            <a:spLocks noGrp="1"/>
          </p:cNvSpPr>
          <p:nvPr>
            <p:ph type="title"/>
          </p:nvPr>
        </p:nvSpPr>
        <p:spPr/>
        <p:txBody>
          <a:bodyPr/>
          <a:lstStyle/>
          <a:p>
            <a:r>
              <a:rPr lang="en-CA" dirty="0"/>
              <a:t>Data Cleaning/Filtering</a:t>
            </a:r>
          </a:p>
        </p:txBody>
      </p:sp>
      <p:sp>
        <p:nvSpPr>
          <p:cNvPr id="3" name="Content Placeholder 2">
            <a:extLst>
              <a:ext uri="{FF2B5EF4-FFF2-40B4-BE49-F238E27FC236}">
                <a16:creationId xmlns:a16="http://schemas.microsoft.com/office/drawing/2014/main" id="{0C26B1EC-1E1B-3F4E-AD7C-68B163F4C6FF}"/>
              </a:ext>
            </a:extLst>
          </p:cNvPr>
          <p:cNvSpPr>
            <a:spLocks noGrp="1"/>
          </p:cNvSpPr>
          <p:nvPr>
            <p:ph idx="1"/>
          </p:nvPr>
        </p:nvSpPr>
        <p:spPr>
          <a:xfrm>
            <a:off x="838200" y="1338515"/>
            <a:ext cx="10515600" cy="4351338"/>
          </a:xfrm>
        </p:spPr>
        <p:txBody>
          <a:bodyPr>
            <a:normAutofit lnSpcReduction="10000"/>
          </a:bodyPr>
          <a:lstStyle/>
          <a:p>
            <a:r>
              <a:rPr lang="en-CA" dirty="0"/>
              <a:t>Roll Apply (NEE, </a:t>
            </a:r>
            <a:r>
              <a:rPr lang="en-CA" dirty="0" err="1"/>
              <a:t>Qh</a:t>
            </a:r>
            <a:r>
              <a:rPr lang="en-CA" dirty="0"/>
              <a:t>, </a:t>
            </a:r>
            <a:r>
              <a:rPr lang="en-CA" dirty="0" err="1"/>
              <a:t>Qe</a:t>
            </a:r>
            <a:r>
              <a:rPr lang="en-CA" dirty="0"/>
              <a:t>)</a:t>
            </a:r>
          </a:p>
          <a:p>
            <a:pPr lvl="1"/>
            <a:r>
              <a:rPr lang="en-CA" dirty="0"/>
              <a:t>Compute mean and SD for +- 5 half hours (if 80% of samples are present) and check to see if the value is within +-3.5 SD if not remove</a:t>
            </a:r>
          </a:p>
          <a:p>
            <a:pPr lvl="1"/>
            <a:r>
              <a:rPr lang="en-CA" dirty="0"/>
              <a:t>If there are not enough samples, try to compute mean and SD for +- 10 half hours (if 80% of samples are present) and check to see if the value is within +-3.5 SD if not remove</a:t>
            </a:r>
          </a:p>
          <a:p>
            <a:pPr lvl="1"/>
            <a:r>
              <a:rPr lang="en-CA" dirty="0"/>
              <a:t>If there are not enough samples remove the point</a:t>
            </a:r>
          </a:p>
          <a:p>
            <a:r>
              <a:rPr lang="en-CA" dirty="0"/>
              <a:t>3.5 SD Year and if outside of the range, remove</a:t>
            </a:r>
          </a:p>
          <a:p>
            <a:r>
              <a:rPr lang="en-CA" dirty="0"/>
              <a:t>3.5 SD hours per year and if outside of the range, remove</a:t>
            </a:r>
          </a:p>
          <a:p>
            <a:r>
              <a:rPr lang="en-CA" dirty="0"/>
              <a:t>Manual yearly check to remove values</a:t>
            </a:r>
          </a:p>
          <a:p>
            <a:r>
              <a:rPr lang="en-CA" dirty="0"/>
              <a:t>Manual hour check to remove values</a:t>
            </a:r>
          </a:p>
        </p:txBody>
      </p:sp>
      <p:graphicFrame>
        <p:nvGraphicFramePr>
          <p:cNvPr id="5" name="Diagram 4">
            <a:extLst>
              <a:ext uri="{FF2B5EF4-FFF2-40B4-BE49-F238E27FC236}">
                <a16:creationId xmlns:a16="http://schemas.microsoft.com/office/drawing/2014/main" id="{4772AA2B-9659-6632-7973-8F0D725AA2C9}"/>
              </a:ext>
            </a:extLst>
          </p:cNvPr>
          <p:cNvGraphicFramePr/>
          <p:nvPr>
            <p:extLst>
              <p:ext uri="{D42A27DB-BD31-4B8C-83A1-F6EECF244321}">
                <p14:modId xmlns:p14="http://schemas.microsoft.com/office/powerpoint/2010/main" val="3379021349"/>
              </p:ext>
            </p:extLst>
          </p:nvPr>
        </p:nvGraphicFramePr>
        <p:xfrm>
          <a:off x="741583" y="3324315"/>
          <a:ext cx="10515599" cy="5668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54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593A-E34C-8ACA-A64A-D7425989882C}"/>
              </a:ext>
            </a:extLst>
          </p:cNvPr>
          <p:cNvSpPr>
            <a:spLocks noGrp="1"/>
          </p:cNvSpPr>
          <p:nvPr>
            <p:ph type="title"/>
          </p:nvPr>
        </p:nvSpPr>
        <p:spPr/>
        <p:txBody>
          <a:bodyPr/>
          <a:lstStyle/>
          <a:p>
            <a:r>
              <a:rPr lang="en-CA"/>
              <a:t>Data Checking</a:t>
            </a:r>
          </a:p>
        </p:txBody>
      </p:sp>
      <p:sp>
        <p:nvSpPr>
          <p:cNvPr id="3" name="Content Placeholder 2">
            <a:extLst>
              <a:ext uri="{FF2B5EF4-FFF2-40B4-BE49-F238E27FC236}">
                <a16:creationId xmlns:a16="http://schemas.microsoft.com/office/drawing/2014/main" id="{0C26B1EC-1E1B-3F4E-AD7C-68B163F4C6FF}"/>
              </a:ext>
            </a:extLst>
          </p:cNvPr>
          <p:cNvSpPr>
            <a:spLocks noGrp="1"/>
          </p:cNvSpPr>
          <p:nvPr>
            <p:ph idx="1"/>
          </p:nvPr>
        </p:nvSpPr>
        <p:spPr>
          <a:xfrm>
            <a:off x="838200" y="1368425"/>
            <a:ext cx="10515600" cy="4351338"/>
          </a:xfrm>
        </p:spPr>
        <p:txBody>
          <a:bodyPr/>
          <a:lstStyle/>
          <a:p>
            <a:r>
              <a:rPr lang="en-CA"/>
              <a:t>Check all data as there are many things and potentially other things occurring in the data.</a:t>
            </a:r>
          </a:p>
          <a:p>
            <a:pPr lvl="1"/>
            <a:r>
              <a:rPr lang="en-CA"/>
              <a:t>Biggest things to check are the fluxes (NEE, </a:t>
            </a:r>
            <a:r>
              <a:rPr lang="en-CA" err="1"/>
              <a:t>Qh</a:t>
            </a:r>
            <a:r>
              <a:rPr lang="en-CA"/>
              <a:t>, </a:t>
            </a:r>
            <a:r>
              <a:rPr lang="en-CA" err="1"/>
              <a:t>Qe</a:t>
            </a:r>
            <a:r>
              <a:rPr lang="en-CA"/>
              <a:t>)</a:t>
            </a:r>
          </a:p>
          <a:p>
            <a:pPr lvl="1"/>
            <a:r>
              <a:rPr lang="en-CA"/>
              <a:t>Wind direction</a:t>
            </a:r>
          </a:p>
          <a:p>
            <a:pPr lvl="1"/>
            <a:r>
              <a:rPr lang="en-CA" err="1"/>
              <a:t>Tair</a:t>
            </a:r>
            <a:endParaRPr lang="en-CA"/>
          </a:p>
          <a:p>
            <a:pPr lvl="1"/>
            <a:r>
              <a:rPr lang="en-CA"/>
              <a:t>Rh</a:t>
            </a:r>
          </a:p>
          <a:p>
            <a:pPr lvl="1"/>
            <a:r>
              <a:rPr lang="en-CA" err="1"/>
              <a:t>Qg</a:t>
            </a:r>
            <a:endParaRPr lang="en-CA"/>
          </a:p>
          <a:p>
            <a:pPr lvl="1"/>
            <a:r>
              <a:rPr lang="en-CA" err="1"/>
              <a:t>Tsoil</a:t>
            </a:r>
            <a:endParaRPr lang="en-CA"/>
          </a:p>
          <a:p>
            <a:pPr lvl="1"/>
            <a:r>
              <a:rPr lang="en-CA" err="1"/>
              <a:t>Qnet</a:t>
            </a:r>
            <a:endParaRPr lang="en-CA"/>
          </a:p>
          <a:p>
            <a:pPr lvl="1"/>
            <a:r>
              <a:rPr lang="en-CA"/>
              <a:t>Incoming radiation (global or PAR)</a:t>
            </a:r>
          </a:p>
        </p:txBody>
      </p:sp>
      <p:graphicFrame>
        <p:nvGraphicFramePr>
          <p:cNvPr id="4" name="Diagram 3">
            <a:extLst>
              <a:ext uri="{FF2B5EF4-FFF2-40B4-BE49-F238E27FC236}">
                <a16:creationId xmlns:a16="http://schemas.microsoft.com/office/drawing/2014/main" id="{4BB13D0D-6AEB-62B4-54F9-489DBBCB14EF}"/>
              </a:ext>
            </a:extLst>
          </p:cNvPr>
          <p:cNvGraphicFramePr/>
          <p:nvPr>
            <p:extLst>
              <p:ext uri="{D42A27DB-BD31-4B8C-83A1-F6EECF244321}">
                <p14:modId xmlns:p14="http://schemas.microsoft.com/office/powerpoint/2010/main" val="2591377274"/>
              </p:ext>
            </p:extLst>
          </p:nvPr>
        </p:nvGraphicFramePr>
        <p:xfrm>
          <a:off x="955229" y="3179036"/>
          <a:ext cx="10179941" cy="5668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111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4444-F3BE-99CC-8C58-A1045C009558}"/>
              </a:ext>
            </a:extLst>
          </p:cNvPr>
          <p:cNvSpPr>
            <a:spLocks noGrp="1"/>
          </p:cNvSpPr>
          <p:nvPr>
            <p:ph type="title"/>
          </p:nvPr>
        </p:nvSpPr>
        <p:spPr/>
        <p:txBody>
          <a:bodyPr/>
          <a:lstStyle/>
          <a:p>
            <a:r>
              <a:rPr lang="en-US" err="1"/>
              <a:t>Footprinting</a:t>
            </a:r>
            <a:endParaRPr lang="en-US"/>
          </a:p>
        </p:txBody>
      </p:sp>
      <p:sp>
        <p:nvSpPr>
          <p:cNvPr id="3" name="Content Placeholder 2">
            <a:extLst>
              <a:ext uri="{FF2B5EF4-FFF2-40B4-BE49-F238E27FC236}">
                <a16:creationId xmlns:a16="http://schemas.microsoft.com/office/drawing/2014/main" id="{066F12D0-8239-10E6-8097-B8925A5F71C4}"/>
              </a:ext>
            </a:extLst>
          </p:cNvPr>
          <p:cNvSpPr>
            <a:spLocks noGrp="1"/>
          </p:cNvSpPr>
          <p:nvPr>
            <p:ph idx="1"/>
          </p:nvPr>
        </p:nvSpPr>
        <p:spPr/>
        <p:txBody>
          <a:bodyPr/>
          <a:lstStyle/>
          <a:p>
            <a:r>
              <a:rPr lang="en-US" err="1"/>
              <a:t>Klujn</a:t>
            </a:r>
            <a:r>
              <a:rPr lang="en-US"/>
              <a:t> </a:t>
            </a:r>
            <a:r>
              <a:rPr lang="en-US" err="1"/>
              <a:t>footprinting</a:t>
            </a:r>
            <a:r>
              <a:rPr lang="en-US"/>
              <a:t> method (</a:t>
            </a:r>
            <a:r>
              <a:rPr lang="en-US">
                <a:hlinkClick r:id="rId2"/>
              </a:rPr>
              <a:t>https://footprint.kljun.net/</a:t>
            </a:r>
            <a:r>
              <a:rPr lang="en-US"/>
              <a:t>)</a:t>
            </a:r>
          </a:p>
          <a:p>
            <a:pPr lvl="1"/>
            <a:r>
              <a:rPr lang="en-US"/>
              <a:t>Two Scripts (R; Python; </a:t>
            </a:r>
            <a:r>
              <a:rPr lang="en-US" err="1"/>
              <a:t>Matlab</a:t>
            </a:r>
            <a:r>
              <a:rPr lang="en-US"/>
              <a:t>):</a:t>
            </a:r>
          </a:p>
          <a:p>
            <a:pPr lvl="2"/>
            <a:r>
              <a:rPr lang="en-US" err="1"/>
              <a:t>calc_footprint_FFP</a:t>
            </a:r>
            <a:r>
              <a:rPr lang="en-US"/>
              <a:t> (calculates footprint for each half-hour (or timestep))</a:t>
            </a:r>
          </a:p>
          <a:p>
            <a:pPr lvl="3"/>
            <a:r>
              <a:rPr lang="en-US"/>
              <a:t>Gets distances from which you can filter out the fluxes (we use distance away from tower at the 80% flux for [N, NE, E, SE, S, SW, W, NW])</a:t>
            </a:r>
          </a:p>
          <a:p>
            <a:pPr lvl="4"/>
            <a:r>
              <a:rPr lang="en-US"/>
              <a:t>To estimate distances available for us we just use measuring on google earth.</a:t>
            </a:r>
          </a:p>
          <a:p>
            <a:pPr lvl="2"/>
            <a:r>
              <a:rPr lang="en-US" err="1"/>
              <a:t>calc_footprint_FFP_climatology</a:t>
            </a:r>
            <a:r>
              <a:rPr lang="en-US"/>
              <a:t> (computes area graphs)</a:t>
            </a:r>
          </a:p>
          <a:p>
            <a:pPr lvl="3"/>
            <a:r>
              <a:rPr lang="en-US"/>
              <a:t>After filtering out the fluxes, use the subset in this to get the images of the flux footprints for creating maps.</a:t>
            </a:r>
          </a:p>
          <a:p>
            <a:pPr lvl="4"/>
            <a:r>
              <a:rPr lang="en-US"/>
              <a:t>Any real subset (recommend that it is filtered first) can be put into here so its pretty flexible (Time of year or something)</a:t>
            </a:r>
          </a:p>
        </p:txBody>
      </p:sp>
      <p:graphicFrame>
        <p:nvGraphicFramePr>
          <p:cNvPr id="4" name="Diagram 3">
            <a:extLst>
              <a:ext uri="{FF2B5EF4-FFF2-40B4-BE49-F238E27FC236}">
                <a16:creationId xmlns:a16="http://schemas.microsoft.com/office/drawing/2014/main" id="{97DF4358-827E-C8A9-86C2-FFE7494AC59A}"/>
              </a:ext>
            </a:extLst>
          </p:cNvPr>
          <p:cNvGraphicFramePr/>
          <p:nvPr>
            <p:extLst>
              <p:ext uri="{D42A27DB-BD31-4B8C-83A1-F6EECF244321}">
                <p14:modId xmlns:p14="http://schemas.microsoft.com/office/powerpoint/2010/main" val="1521602638"/>
              </p:ext>
            </p:extLst>
          </p:nvPr>
        </p:nvGraphicFramePr>
        <p:xfrm>
          <a:off x="955228" y="3179036"/>
          <a:ext cx="10398572" cy="5668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6620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9926</TotalTime>
  <Words>2659</Words>
  <Application>Microsoft Office PowerPoint</Application>
  <PresentationFormat>Widescreen</PresentationFormat>
  <Paragraphs>243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Eddy Covariance Data Processing</vt:lpstr>
      <vt:lpstr>Overview</vt:lpstr>
      <vt:lpstr>Data Types</vt:lpstr>
      <vt:lpstr>Data Prep</vt:lpstr>
      <vt:lpstr>Data Prep</vt:lpstr>
      <vt:lpstr>Data Cleaning/Filtering</vt:lpstr>
      <vt:lpstr>Data Cleaning/Filtering</vt:lpstr>
      <vt:lpstr>Data Checking</vt:lpstr>
      <vt:lpstr>Footprinting</vt:lpstr>
      <vt:lpstr>U* Threshold</vt:lpstr>
      <vt:lpstr>Carbon Partitioning</vt:lpstr>
      <vt:lpstr>Energy Fluxes</vt:lpstr>
      <vt:lpstr>Water Use Efficiency</vt:lpstr>
      <vt:lpstr>Appendix 1:</vt:lpstr>
      <vt:lpstr>Appendix 2: Standardized Date Range</vt:lpstr>
      <vt:lpstr>Appendix: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Eddy Covariance Data Processing</dc:title>
  <dc:creator>Adam Green</dc:creator>
  <cp:lastModifiedBy>Adam Green</cp:lastModifiedBy>
  <cp:revision>2</cp:revision>
  <dcterms:created xsi:type="dcterms:W3CDTF">2022-09-22T18:05:09Z</dcterms:created>
  <dcterms:modified xsi:type="dcterms:W3CDTF">2022-10-17T16:40:46Z</dcterms:modified>
</cp:coreProperties>
</file>