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9" r:id="rId5"/>
    <p:sldId id="256" r:id="rId6"/>
    <p:sldId id="261" r:id="rId7"/>
    <p:sldId id="260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0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1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2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38A0-8901-4518-ADDB-42B5A008F4E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AD46-FFA9-49EA-B748-4D331EDD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814022"/>
            <a:ext cx="10688542" cy="5229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466" y="770626"/>
            <a:ext cx="196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22_137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400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742575"/>
            <a:ext cx="10621857" cy="5372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466" y="770626"/>
            <a:ext cx="196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22_140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277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856891"/>
            <a:ext cx="10574226" cy="5353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466" y="856891"/>
            <a:ext cx="196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22_319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0778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780680"/>
            <a:ext cx="10564699" cy="5296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466" y="856891"/>
            <a:ext cx="196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22_334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07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809259"/>
            <a:ext cx="10650436" cy="5239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755" y="757500"/>
            <a:ext cx="196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23_026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3189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809259"/>
            <a:ext cx="10488489" cy="5239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755" y="809259"/>
            <a:ext cx="196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23_027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003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728285"/>
            <a:ext cx="10602805" cy="540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597" y="728285"/>
            <a:ext cx="196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23_072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7260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856891"/>
            <a:ext cx="10517068" cy="5144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466" y="856891"/>
            <a:ext cx="196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23_073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9449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Saskatchewan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Harasyn, Madison</dc:creator>
  <cp:lastModifiedBy>Harasyn, Madison</cp:lastModifiedBy>
  <cp:revision>3</cp:revision>
  <dcterms:created xsi:type="dcterms:W3CDTF">2024-03-07T20:43:29Z</dcterms:created>
  <dcterms:modified xsi:type="dcterms:W3CDTF">2024-03-08T19:51:50Z</dcterms:modified>
</cp:coreProperties>
</file>