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0" r:id="rId6"/>
    <p:sldId id="260" r:id="rId7"/>
    <p:sldId id="272" r:id="rId8"/>
    <p:sldId id="263" r:id="rId9"/>
    <p:sldId id="276" r:id="rId10"/>
    <p:sldId id="264" r:id="rId11"/>
    <p:sldId id="265" r:id="rId12"/>
    <p:sldId id="277" r:id="rId13"/>
    <p:sldId id="278" r:id="rId14"/>
    <p:sldId id="262" r:id="rId15"/>
    <p:sldId id="266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9321-2711-4310-8900-6153A4EBCFF3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529BEF-0199-4110-AF5A-3B39698EED5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Fork the repository</a:t>
          </a:r>
        </a:p>
      </dgm:t>
    </dgm:pt>
    <dgm:pt modelId="{BBD3DC90-059C-4299-B763-3C508BA6AA31}" type="parTrans" cxnId="{F6AB5BF0-0368-4588-8A3A-D7B38447A105}">
      <dgm:prSet/>
      <dgm:spPr/>
      <dgm:t>
        <a:bodyPr/>
        <a:lstStyle/>
        <a:p>
          <a:endParaRPr lang="en-US"/>
        </a:p>
      </dgm:t>
    </dgm:pt>
    <dgm:pt modelId="{AF5C4027-DF2D-4D90-8980-04B84864F134}" type="sibTrans" cxnId="{F6AB5BF0-0368-4588-8A3A-D7B38447A105}">
      <dgm:prSet/>
      <dgm:spPr/>
      <dgm:t>
        <a:bodyPr/>
        <a:lstStyle/>
        <a:p>
          <a:endParaRPr lang="en-US"/>
        </a:p>
      </dgm:t>
    </dgm:pt>
    <dgm:pt modelId="{42FCF728-E22A-464B-9299-01D4888F32C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Clone on the local computer</a:t>
          </a:r>
        </a:p>
      </dgm:t>
    </dgm:pt>
    <dgm:pt modelId="{99ED4BE6-BB90-4360-86BE-B254F3065479}" type="parTrans" cxnId="{E103F9CD-8F95-46C9-8541-4640A370DD07}">
      <dgm:prSet/>
      <dgm:spPr/>
      <dgm:t>
        <a:bodyPr/>
        <a:lstStyle/>
        <a:p>
          <a:endParaRPr lang="en-US"/>
        </a:p>
      </dgm:t>
    </dgm:pt>
    <dgm:pt modelId="{C3F53CA9-0E12-4896-B3EF-CDDC19035747}" type="sibTrans" cxnId="{E103F9CD-8F95-46C9-8541-4640A370DD07}">
      <dgm:prSet/>
      <dgm:spPr/>
      <dgm:t>
        <a:bodyPr/>
        <a:lstStyle/>
        <a:p>
          <a:endParaRPr lang="en-US"/>
        </a:p>
      </dgm:t>
    </dgm:pt>
    <dgm:pt modelId="{0F4A0C46-CF5D-4537-B125-4E3963DF631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Create &amp; Select branch to work on</a:t>
          </a:r>
        </a:p>
      </dgm:t>
    </dgm:pt>
    <dgm:pt modelId="{48FB45B8-EF0A-42B3-91A8-D6C4E1A2E36E}" type="parTrans" cxnId="{7A243C7F-CC12-468F-902A-F31D1C989317}">
      <dgm:prSet/>
      <dgm:spPr/>
      <dgm:t>
        <a:bodyPr/>
        <a:lstStyle/>
        <a:p>
          <a:endParaRPr lang="en-US"/>
        </a:p>
      </dgm:t>
    </dgm:pt>
    <dgm:pt modelId="{477ABFC5-4BCB-4D43-A84E-671FBC09A88A}" type="sibTrans" cxnId="{7A243C7F-CC12-468F-902A-F31D1C989317}">
      <dgm:prSet/>
      <dgm:spPr/>
      <dgm:t>
        <a:bodyPr/>
        <a:lstStyle/>
        <a:p>
          <a:endParaRPr lang="en-US"/>
        </a:p>
      </dgm:t>
    </dgm:pt>
    <dgm:pt modelId="{4844EF1E-F3E8-460B-8F7C-EFEC55DAB9B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Edit</a:t>
          </a:r>
        </a:p>
      </dgm:t>
    </dgm:pt>
    <dgm:pt modelId="{420F2BED-99FA-44E3-B105-FD43FA55660E}" type="parTrans" cxnId="{C87A51A3-9076-4262-9042-A9C49630A6AC}">
      <dgm:prSet/>
      <dgm:spPr/>
      <dgm:t>
        <a:bodyPr/>
        <a:lstStyle/>
        <a:p>
          <a:endParaRPr lang="en-US"/>
        </a:p>
      </dgm:t>
    </dgm:pt>
    <dgm:pt modelId="{AC632242-FDF6-49DD-8DC7-6495F1EFEE45}" type="sibTrans" cxnId="{C87A51A3-9076-4262-9042-A9C49630A6AC}">
      <dgm:prSet/>
      <dgm:spPr/>
      <dgm:t>
        <a:bodyPr/>
        <a:lstStyle/>
        <a:p>
          <a:endParaRPr lang="en-US"/>
        </a:p>
      </dgm:t>
    </dgm:pt>
    <dgm:pt modelId="{506A8804-0AFA-45AA-B1C4-E65F4DC21DB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Commit</a:t>
          </a:r>
        </a:p>
      </dgm:t>
    </dgm:pt>
    <dgm:pt modelId="{D91D1A23-5B3E-4A0D-8986-A339F0A26148}" type="parTrans" cxnId="{2F530236-705B-4840-B04C-4332B4A0E42C}">
      <dgm:prSet/>
      <dgm:spPr/>
      <dgm:t>
        <a:bodyPr/>
        <a:lstStyle/>
        <a:p>
          <a:endParaRPr lang="en-US"/>
        </a:p>
      </dgm:t>
    </dgm:pt>
    <dgm:pt modelId="{3FFC9720-C289-4B7B-8BCD-8C4F0526F60C}" type="sibTrans" cxnId="{2F530236-705B-4840-B04C-4332B4A0E42C}">
      <dgm:prSet/>
      <dgm:spPr/>
      <dgm:t>
        <a:bodyPr/>
        <a:lstStyle/>
        <a:p>
          <a:endParaRPr lang="en-US"/>
        </a:p>
      </dgm:t>
    </dgm:pt>
    <dgm:pt modelId="{6662C181-F286-437E-B6EE-61853E5E666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Push the edits to GitHub</a:t>
          </a:r>
        </a:p>
      </dgm:t>
    </dgm:pt>
    <dgm:pt modelId="{EB15C036-C77E-4B71-AE4B-5425DE131882}" type="parTrans" cxnId="{62E47D6F-A969-498D-8B6C-CB79B951DF27}">
      <dgm:prSet/>
      <dgm:spPr/>
      <dgm:t>
        <a:bodyPr/>
        <a:lstStyle/>
        <a:p>
          <a:endParaRPr lang="en-US"/>
        </a:p>
      </dgm:t>
    </dgm:pt>
    <dgm:pt modelId="{6DA1D5EE-8002-43BC-8694-B5FA1C325CDE}" type="sibTrans" cxnId="{62E47D6F-A969-498D-8B6C-CB79B951DF27}">
      <dgm:prSet/>
      <dgm:spPr/>
      <dgm:t>
        <a:bodyPr/>
        <a:lstStyle/>
        <a:p>
          <a:endParaRPr lang="en-US"/>
        </a:p>
      </dgm:t>
    </dgm:pt>
    <dgm:pt modelId="{7F2A933A-5E72-4005-93EE-6BC4FD46C2D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Create a pull request</a:t>
          </a:r>
        </a:p>
      </dgm:t>
    </dgm:pt>
    <dgm:pt modelId="{4013B352-8444-488A-BC7B-B2CFBC79A76E}" type="parTrans" cxnId="{BF393F14-B3D7-4D73-AD56-B9CB93FB70DD}">
      <dgm:prSet/>
      <dgm:spPr/>
      <dgm:t>
        <a:bodyPr/>
        <a:lstStyle/>
        <a:p>
          <a:endParaRPr lang="en-US"/>
        </a:p>
      </dgm:t>
    </dgm:pt>
    <dgm:pt modelId="{8588AC73-5594-4F75-A4B9-A55F7D599592}" type="sibTrans" cxnId="{BF393F14-B3D7-4D73-AD56-B9CB93FB70DD}">
      <dgm:prSet/>
      <dgm:spPr/>
      <dgm:t>
        <a:bodyPr/>
        <a:lstStyle/>
        <a:p>
          <a:endParaRPr lang="en-US"/>
        </a:p>
      </dgm:t>
    </dgm:pt>
    <dgm:pt modelId="{5191A73A-408F-4E37-AECC-163C232F456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Changes are merged</a:t>
          </a:r>
        </a:p>
      </dgm:t>
    </dgm:pt>
    <dgm:pt modelId="{17F33D41-BE41-47F0-ACEF-307BD3B0B04C}" type="parTrans" cxnId="{FDBE1201-BC20-41AB-AE2F-0C9105284A4B}">
      <dgm:prSet/>
      <dgm:spPr/>
      <dgm:t>
        <a:bodyPr/>
        <a:lstStyle/>
        <a:p>
          <a:endParaRPr lang="en-US"/>
        </a:p>
      </dgm:t>
    </dgm:pt>
    <dgm:pt modelId="{A8EE3418-C7E8-4470-9A0B-6328FE0A4F45}" type="sibTrans" cxnId="{FDBE1201-BC20-41AB-AE2F-0C9105284A4B}">
      <dgm:prSet/>
      <dgm:spPr/>
      <dgm:t>
        <a:bodyPr/>
        <a:lstStyle/>
        <a:p>
          <a:endParaRPr lang="en-US"/>
        </a:p>
      </dgm:t>
    </dgm:pt>
    <dgm:pt modelId="{223614B4-4CEB-4FC0-86BE-A261ADFE6D53}" type="pres">
      <dgm:prSet presAssocID="{F48E9321-2711-4310-8900-6153A4EBCFF3}" presName="cycle" presStyleCnt="0">
        <dgm:presLayoutVars>
          <dgm:dir/>
          <dgm:resizeHandles val="exact"/>
        </dgm:presLayoutVars>
      </dgm:prSet>
      <dgm:spPr/>
    </dgm:pt>
    <dgm:pt modelId="{DA7C43A7-AAA6-4B06-ABA9-537D681E33F4}" type="pres">
      <dgm:prSet presAssocID="{B5529BEF-0199-4110-AF5A-3B39698EED55}" presName="node" presStyleLbl="node1" presStyleIdx="0" presStyleCnt="8">
        <dgm:presLayoutVars>
          <dgm:bulletEnabled val="1"/>
        </dgm:presLayoutVars>
      </dgm:prSet>
      <dgm:spPr/>
    </dgm:pt>
    <dgm:pt modelId="{2195EDB0-85D3-41BA-8FD6-38814D8C946F}" type="pres">
      <dgm:prSet presAssocID="{B5529BEF-0199-4110-AF5A-3B39698EED55}" presName="spNode" presStyleCnt="0"/>
      <dgm:spPr/>
    </dgm:pt>
    <dgm:pt modelId="{AF522074-2A7A-4C38-BC7E-E11EF9DA2A3C}" type="pres">
      <dgm:prSet presAssocID="{AF5C4027-DF2D-4D90-8980-04B84864F134}" presName="sibTrans" presStyleLbl="sibTrans1D1" presStyleIdx="0" presStyleCnt="8"/>
      <dgm:spPr/>
    </dgm:pt>
    <dgm:pt modelId="{3387796D-E069-4AF5-A37D-C777DB6C520D}" type="pres">
      <dgm:prSet presAssocID="{42FCF728-E22A-464B-9299-01D4888F32C4}" presName="node" presStyleLbl="node1" presStyleIdx="1" presStyleCnt="8">
        <dgm:presLayoutVars>
          <dgm:bulletEnabled val="1"/>
        </dgm:presLayoutVars>
      </dgm:prSet>
      <dgm:spPr/>
    </dgm:pt>
    <dgm:pt modelId="{4DE16155-2EFD-478D-9E56-0AEFE25BA042}" type="pres">
      <dgm:prSet presAssocID="{42FCF728-E22A-464B-9299-01D4888F32C4}" presName="spNode" presStyleCnt="0"/>
      <dgm:spPr/>
    </dgm:pt>
    <dgm:pt modelId="{B6647633-EF7E-4363-9E71-136A168500FB}" type="pres">
      <dgm:prSet presAssocID="{C3F53CA9-0E12-4896-B3EF-CDDC19035747}" presName="sibTrans" presStyleLbl="sibTrans1D1" presStyleIdx="1" presStyleCnt="8"/>
      <dgm:spPr/>
    </dgm:pt>
    <dgm:pt modelId="{3CE6A7FC-B262-4551-B666-1A34BA36973C}" type="pres">
      <dgm:prSet presAssocID="{0F4A0C46-CF5D-4537-B125-4E3963DF631B}" presName="node" presStyleLbl="node1" presStyleIdx="2" presStyleCnt="8">
        <dgm:presLayoutVars>
          <dgm:bulletEnabled val="1"/>
        </dgm:presLayoutVars>
      </dgm:prSet>
      <dgm:spPr/>
    </dgm:pt>
    <dgm:pt modelId="{89453D71-65A6-4196-ACBC-59D4D02DAFA1}" type="pres">
      <dgm:prSet presAssocID="{0F4A0C46-CF5D-4537-B125-4E3963DF631B}" presName="spNode" presStyleCnt="0"/>
      <dgm:spPr/>
    </dgm:pt>
    <dgm:pt modelId="{1D525C72-609F-42A7-8C7B-E48E967A19F6}" type="pres">
      <dgm:prSet presAssocID="{477ABFC5-4BCB-4D43-A84E-671FBC09A88A}" presName="sibTrans" presStyleLbl="sibTrans1D1" presStyleIdx="2" presStyleCnt="8"/>
      <dgm:spPr/>
    </dgm:pt>
    <dgm:pt modelId="{C657A85D-151E-4D73-B8AA-BD997C877BCF}" type="pres">
      <dgm:prSet presAssocID="{4844EF1E-F3E8-460B-8F7C-EFEC55DAB9B1}" presName="node" presStyleLbl="node1" presStyleIdx="3" presStyleCnt="8">
        <dgm:presLayoutVars>
          <dgm:bulletEnabled val="1"/>
        </dgm:presLayoutVars>
      </dgm:prSet>
      <dgm:spPr/>
    </dgm:pt>
    <dgm:pt modelId="{E898584F-B0D2-4084-BE08-4B5DD3A1A830}" type="pres">
      <dgm:prSet presAssocID="{4844EF1E-F3E8-460B-8F7C-EFEC55DAB9B1}" presName="spNode" presStyleCnt="0"/>
      <dgm:spPr/>
    </dgm:pt>
    <dgm:pt modelId="{E5B0270F-9464-4B4E-A680-34321C56F437}" type="pres">
      <dgm:prSet presAssocID="{AC632242-FDF6-49DD-8DC7-6495F1EFEE45}" presName="sibTrans" presStyleLbl="sibTrans1D1" presStyleIdx="3" presStyleCnt="8"/>
      <dgm:spPr/>
    </dgm:pt>
    <dgm:pt modelId="{31AF4872-BE35-45FE-B975-434D2D1AE6A0}" type="pres">
      <dgm:prSet presAssocID="{506A8804-0AFA-45AA-B1C4-E65F4DC21DB6}" presName="node" presStyleLbl="node1" presStyleIdx="4" presStyleCnt="8">
        <dgm:presLayoutVars>
          <dgm:bulletEnabled val="1"/>
        </dgm:presLayoutVars>
      </dgm:prSet>
      <dgm:spPr/>
    </dgm:pt>
    <dgm:pt modelId="{0A50CE0D-F0CD-4C11-A914-2CB16AC1F74C}" type="pres">
      <dgm:prSet presAssocID="{506A8804-0AFA-45AA-B1C4-E65F4DC21DB6}" presName="spNode" presStyleCnt="0"/>
      <dgm:spPr/>
    </dgm:pt>
    <dgm:pt modelId="{951AD4E2-50BF-4693-9576-DF0B9A51D57B}" type="pres">
      <dgm:prSet presAssocID="{3FFC9720-C289-4B7B-8BCD-8C4F0526F60C}" presName="sibTrans" presStyleLbl="sibTrans1D1" presStyleIdx="4" presStyleCnt="8"/>
      <dgm:spPr/>
    </dgm:pt>
    <dgm:pt modelId="{74B7E1AC-72B7-4697-A4A1-FDFEB9396F99}" type="pres">
      <dgm:prSet presAssocID="{6662C181-F286-437E-B6EE-61853E5E6667}" presName="node" presStyleLbl="node1" presStyleIdx="5" presStyleCnt="8">
        <dgm:presLayoutVars>
          <dgm:bulletEnabled val="1"/>
        </dgm:presLayoutVars>
      </dgm:prSet>
      <dgm:spPr/>
    </dgm:pt>
    <dgm:pt modelId="{5EEC0FD9-05DD-46D2-B72A-A06C058C4EAA}" type="pres">
      <dgm:prSet presAssocID="{6662C181-F286-437E-B6EE-61853E5E6667}" presName="spNode" presStyleCnt="0"/>
      <dgm:spPr/>
    </dgm:pt>
    <dgm:pt modelId="{5CC0555C-248C-4BED-8CA3-70EF61A469A1}" type="pres">
      <dgm:prSet presAssocID="{6DA1D5EE-8002-43BC-8694-B5FA1C325CDE}" presName="sibTrans" presStyleLbl="sibTrans1D1" presStyleIdx="5" presStyleCnt="8"/>
      <dgm:spPr/>
    </dgm:pt>
    <dgm:pt modelId="{7A19AF05-976A-4E27-B16E-1EAC58F155E2}" type="pres">
      <dgm:prSet presAssocID="{7F2A933A-5E72-4005-93EE-6BC4FD46C2D8}" presName="node" presStyleLbl="node1" presStyleIdx="6" presStyleCnt="8">
        <dgm:presLayoutVars>
          <dgm:bulletEnabled val="1"/>
        </dgm:presLayoutVars>
      </dgm:prSet>
      <dgm:spPr/>
    </dgm:pt>
    <dgm:pt modelId="{0DBB45AA-B56D-4222-8846-3BDC9A761C7C}" type="pres">
      <dgm:prSet presAssocID="{7F2A933A-5E72-4005-93EE-6BC4FD46C2D8}" presName="spNode" presStyleCnt="0"/>
      <dgm:spPr/>
    </dgm:pt>
    <dgm:pt modelId="{EB47EA12-433C-4DD6-9C61-8A14AD2D5AC9}" type="pres">
      <dgm:prSet presAssocID="{8588AC73-5594-4F75-A4B9-A55F7D599592}" presName="sibTrans" presStyleLbl="sibTrans1D1" presStyleIdx="6" presStyleCnt="8"/>
      <dgm:spPr/>
    </dgm:pt>
    <dgm:pt modelId="{141B80B8-44CB-4376-9784-E0974CD43B13}" type="pres">
      <dgm:prSet presAssocID="{5191A73A-408F-4E37-AECC-163C232F456D}" presName="node" presStyleLbl="node1" presStyleIdx="7" presStyleCnt="8">
        <dgm:presLayoutVars>
          <dgm:bulletEnabled val="1"/>
        </dgm:presLayoutVars>
      </dgm:prSet>
      <dgm:spPr/>
    </dgm:pt>
    <dgm:pt modelId="{97D484FC-38B7-44F9-A7B3-DE2BF810FBCC}" type="pres">
      <dgm:prSet presAssocID="{5191A73A-408F-4E37-AECC-163C232F456D}" presName="spNode" presStyleCnt="0"/>
      <dgm:spPr/>
    </dgm:pt>
    <dgm:pt modelId="{E834A7CA-909E-4014-B5E1-56AAC531CA2B}" type="pres">
      <dgm:prSet presAssocID="{A8EE3418-C7E8-4470-9A0B-6328FE0A4F45}" presName="sibTrans" presStyleLbl="sibTrans1D1" presStyleIdx="7" presStyleCnt="8"/>
      <dgm:spPr/>
    </dgm:pt>
  </dgm:ptLst>
  <dgm:cxnLst>
    <dgm:cxn modelId="{FDBE1201-BC20-41AB-AE2F-0C9105284A4B}" srcId="{F48E9321-2711-4310-8900-6153A4EBCFF3}" destId="{5191A73A-408F-4E37-AECC-163C232F456D}" srcOrd="7" destOrd="0" parTransId="{17F33D41-BE41-47F0-ACEF-307BD3B0B04C}" sibTransId="{A8EE3418-C7E8-4470-9A0B-6328FE0A4F45}"/>
    <dgm:cxn modelId="{BF393F14-B3D7-4D73-AD56-B9CB93FB70DD}" srcId="{F48E9321-2711-4310-8900-6153A4EBCFF3}" destId="{7F2A933A-5E72-4005-93EE-6BC4FD46C2D8}" srcOrd="6" destOrd="0" parTransId="{4013B352-8444-488A-BC7B-B2CFBC79A76E}" sibTransId="{8588AC73-5594-4F75-A4B9-A55F7D599592}"/>
    <dgm:cxn modelId="{EBE18A17-30B2-4893-B37B-8F18E229BE03}" type="presOf" srcId="{42FCF728-E22A-464B-9299-01D4888F32C4}" destId="{3387796D-E069-4AF5-A37D-C777DB6C520D}" srcOrd="0" destOrd="0" presId="urn:microsoft.com/office/officeart/2005/8/layout/cycle6"/>
    <dgm:cxn modelId="{FC2A7E2A-0061-4DA1-BD7C-5BAE929F8C81}" type="presOf" srcId="{AC632242-FDF6-49DD-8DC7-6495F1EFEE45}" destId="{E5B0270F-9464-4B4E-A680-34321C56F437}" srcOrd="0" destOrd="0" presId="urn:microsoft.com/office/officeart/2005/8/layout/cycle6"/>
    <dgm:cxn modelId="{2F530236-705B-4840-B04C-4332B4A0E42C}" srcId="{F48E9321-2711-4310-8900-6153A4EBCFF3}" destId="{506A8804-0AFA-45AA-B1C4-E65F4DC21DB6}" srcOrd="4" destOrd="0" parTransId="{D91D1A23-5B3E-4A0D-8986-A339F0A26148}" sibTransId="{3FFC9720-C289-4B7B-8BCD-8C4F0526F60C}"/>
    <dgm:cxn modelId="{11882E3B-4ED6-4CF7-954A-9C41225291F4}" type="presOf" srcId="{8588AC73-5594-4F75-A4B9-A55F7D599592}" destId="{EB47EA12-433C-4DD6-9C61-8A14AD2D5AC9}" srcOrd="0" destOrd="0" presId="urn:microsoft.com/office/officeart/2005/8/layout/cycle6"/>
    <dgm:cxn modelId="{6868DF5C-87B3-40E2-8622-0246981CA418}" type="presOf" srcId="{7F2A933A-5E72-4005-93EE-6BC4FD46C2D8}" destId="{7A19AF05-976A-4E27-B16E-1EAC58F155E2}" srcOrd="0" destOrd="0" presId="urn:microsoft.com/office/officeart/2005/8/layout/cycle6"/>
    <dgm:cxn modelId="{62E47D6F-A969-498D-8B6C-CB79B951DF27}" srcId="{F48E9321-2711-4310-8900-6153A4EBCFF3}" destId="{6662C181-F286-437E-B6EE-61853E5E6667}" srcOrd="5" destOrd="0" parTransId="{EB15C036-C77E-4B71-AE4B-5425DE131882}" sibTransId="{6DA1D5EE-8002-43BC-8694-B5FA1C325CDE}"/>
    <dgm:cxn modelId="{42EC9F53-F457-4EC0-AE40-F4693A195004}" type="presOf" srcId="{0F4A0C46-CF5D-4537-B125-4E3963DF631B}" destId="{3CE6A7FC-B262-4551-B666-1A34BA36973C}" srcOrd="0" destOrd="0" presId="urn:microsoft.com/office/officeart/2005/8/layout/cycle6"/>
    <dgm:cxn modelId="{B5869576-E403-4955-AD25-D0DB5295AB9B}" type="presOf" srcId="{A8EE3418-C7E8-4470-9A0B-6328FE0A4F45}" destId="{E834A7CA-909E-4014-B5E1-56AAC531CA2B}" srcOrd="0" destOrd="0" presId="urn:microsoft.com/office/officeart/2005/8/layout/cycle6"/>
    <dgm:cxn modelId="{7A243C7F-CC12-468F-902A-F31D1C989317}" srcId="{F48E9321-2711-4310-8900-6153A4EBCFF3}" destId="{0F4A0C46-CF5D-4537-B125-4E3963DF631B}" srcOrd="2" destOrd="0" parTransId="{48FB45B8-EF0A-42B3-91A8-D6C4E1A2E36E}" sibTransId="{477ABFC5-4BCB-4D43-A84E-671FBC09A88A}"/>
    <dgm:cxn modelId="{7B2DF787-A3C5-42FB-803E-84F9EA3BF9F4}" type="presOf" srcId="{5191A73A-408F-4E37-AECC-163C232F456D}" destId="{141B80B8-44CB-4376-9784-E0974CD43B13}" srcOrd="0" destOrd="0" presId="urn:microsoft.com/office/officeart/2005/8/layout/cycle6"/>
    <dgm:cxn modelId="{A5E57088-7E62-4872-89A1-F457C0490A65}" type="presOf" srcId="{6DA1D5EE-8002-43BC-8694-B5FA1C325CDE}" destId="{5CC0555C-248C-4BED-8CA3-70EF61A469A1}" srcOrd="0" destOrd="0" presId="urn:microsoft.com/office/officeart/2005/8/layout/cycle6"/>
    <dgm:cxn modelId="{8EDBAD8E-5097-408D-9AAE-50555D6B18DD}" type="presOf" srcId="{AF5C4027-DF2D-4D90-8980-04B84864F134}" destId="{AF522074-2A7A-4C38-BC7E-E11EF9DA2A3C}" srcOrd="0" destOrd="0" presId="urn:microsoft.com/office/officeart/2005/8/layout/cycle6"/>
    <dgm:cxn modelId="{BF6A8092-9841-43D8-BB9F-C3804CCDC463}" type="presOf" srcId="{4844EF1E-F3E8-460B-8F7C-EFEC55DAB9B1}" destId="{C657A85D-151E-4D73-B8AA-BD997C877BCF}" srcOrd="0" destOrd="0" presId="urn:microsoft.com/office/officeart/2005/8/layout/cycle6"/>
    <dgm:cxn modelId="{C07117A1-3871-425B-97D6-5106704118AA}" type="presOf" srcId="{3FFC9720-C289-4B7B-8BCD-8C4F0526F60C}" destId="{951AD4E2-50BF-4693-9576-DF0B9A51D57B}" srcOrd="0" destOrd="0" presId="urn:microsoft.com/office/officeart/2005/8/layout/cycle6"/>
    <dgm:cxn modelId="{C87A51A3-9076-4262-9042-A9C49630A6AC}" srcId="{F48E9321-2711-4310-8900-6153A4EBCFF3}" destId="{4844EF1E-F3E8-460B-8F7C-EFEC55DAB9B1}" srcOrd="3" destOrd="0" parTransId="{420F2BED-99FA-44E3-B105-FD43FA55660E}" sibTransId="{AC632242-FDF6-49DD-8DC7-6495F1EFEE45}"/>
    <dgm:cxn modelId="{962E2DA4-CFE5-41E5-BDF1-021F20DCCCA2}" type="presOf" srcId="{506A8804-0AFA-45AA-B1C4-E65F4DC21DB6}" destId="{31AF4872-BE35-45FE-B975-434D2D1AE6A0}" srcOrd="0" destOrd="0" presId="urn:microsoft.com/office/officeart/2005/8/layout/cycle6"/>
    <dgm:cxn modelId="{74D5DBB8-033E-4C9E-8ECA-0B2909EB176D}" type="presOf" srcId="{C3F53CA9-0E12-4896-B3EF-CDDC19035747}" destId="{B6647633-EF7E-4363-9E71-136A168500FB}" srcOrd="0" destOrd="0" presId="urn:microsoft.com/office/officeart/2005/8/layout/cycle6"/>
    <dgm:cxn modelId="{14FB06C6-69D9-4745-AF78-64DCA1A7214C}" type="presOf" srcId="{B5529BEF-0199-4110-AF5A-3B39698EED55}" destId="{DA7C43A7-AAA6-4B06-ABA9-537D681E33F4}" srcOrd="0" destOrd="0" presId="urn:microsoft.com/office/officeart/2005/8/layout/cycle6"/>
    <dgm:cxn modelId="{E103F9CD-8F95-46C9-8541-4640A370DD07}" srcId="{F48E9321-2711-4310-8900-6153A4EBCFF3}" destId="{42FCF728-E22A-464B-9299-01D4888F32C4}" srcOrd="1" destOrd="0" parTransId="{99ED4BE6-BB90-4360-86BE-B254F3065479}" sibTransId="{C3F53CA9-0E12-4896-B3EF-CDDC19035747}"/>
    <dgm:cxn modelId="{6FE314D9-C211-4E74-8C93-6937D0AC6DC8}" type="presOf" srcId="{F48E9321-2711-4310-8900-6153A4EBCFF3}" destId="{223614B4-4CEB-4FC0-86BE-A261ADFE6D53}" srcOrd="0" destOrd="0" presId="urn:microsoft.com/office/officeart/2005/8/layout/cycle6"/>
    <dgm:cxn modelId="{CFAEA1E2-EFB4-4D82-AC73-99D70CF6CD14}" type="presOf" srcId="{477ABFC5-4BCB-4D43-A84E-671FBC09A88A}" destId="{1D525C72-609F-42A7-8C7B-E48E967A19F6}" srcOrd="0" destOrd="0" presId="urn:microsoft.com/office/officeart/2005/8/layout/cycle6"/>
    <dgm:cxn modelId="{7D979EE7-320A-416E-B903-9A0C4FD4BBC6}" type="presOf" srcId="{6662C181-F286-437E-B6EE-61853E5E6667}" destId="{74B7E1AC-72B7-4697-A4A1-FDFEB9396F99}" srcOrd="0" destOrd="0" presId="urn:microsoft.com/office/officeart/2005/8/layout/cycle6"/>
    <dgm:cxn modelId="{F6AB5BF0-0368-4588-8A3A-D7B38447A105}" srcId="{F48E9321-2711-4310-8900-6153A4EBCFF3}" destId="{B5529BEF-0199-4110-AF5A-3B39698EED55}" srcOrd="0" destOrd="0" parTransId="{BBD3DC90-059C-4299-B763-3C508BA6AA31}" sibTransId="{AF5C4027-DF2D-4D90-8980-04B84864F134}"/>
    <dgm:cxn modelId="{5A22EF0E-387D-4299-BA6F-1581C29C1658}" type="presParOf" srcId="{223614B4-4CEB-4FC0-86BE-A261ADFE6D53}" destId="{DA7C43A7-AAA6-4B06-ABA9-537D681E33F4}" srcOrd="0" destOrd="0" presId="urn:microsoft.com/office/officeart/2005/8/layout/cycle6"/>
    <dgm:cxn modelId="{1B4ACA75-E175-49F7-BB3B-D5FEA97C61ED}" type="presParOf" srcId="{223614B4-4CEB-4FC0-86BE-A261ADFE6D53}" destId="{2195EDB0-85D3-41BA-8FD6-38814D8C946F}" srcOrd="1" destOrd="0" presId="urn:microsoft.com/office/officeart/2005/8/layout/cycle6"/>
    <dgm:cxn modelId="{3FC1AF7E-C50F-4F4A-9670-7C67247CD2B8}" type="presParOf" srcId="{223614B4-4CEB-4FC0-86BE-A261ADFE6D53}" destId="{AF522074-2A7A-4C38-BC7E-E11EF9DA2A3C}" srcOrd="2" destOrd="0" presId="urn:microsoft.com/office/officeart/2005/8/layout/cycle6"/>
    <dgm:cxn modelId="{A039E02B-08B4-45B3-B3F4-B2071AC964E7}" type="presParOf" srcId="{223614B4-4CEB-4FC0-86BE-A261ADFE6D53}" destId="{3387796D-E069-4AF5-A37D-C777DB6C520D}" srcOrd="3" destOrd="0" presId="urn:microsoft.com/office/officeart/2005/8/layout/cycle6"/>
    <dgm:cxn modelId="{73C9F558-CBBA-421F-B5A3-5663017EA5D4}" type="presParOf" srcId="{223614B4-4CEB-4FC0-86BE-A261ADFE6D53}" destId="{4DE16155-2EFD-478D-9E56-0AEFE25BA042}" srcOrd="4" destOrd="0" presId="urn:microsoft.com/office/officeart/2005/8/layout/cycle6"/>
    <dgm:cxn modelId="{6C868732-4BB4-45ED-A68C-A696FEF58593}" type="presParOf" srcId="{223614B4-4CEB-4FC0-86BE-A261ADFE6D53}" destId="{B6647633-EF7E-4363-9E71-136A168500FB}" srcOrd="5" destOrd="0" presId="urn:microsoft.com/office/officeart/2005/8/layout/cycle6"/>
    <dgm:cxn modelId="{25778171-726A-442D-82F8-E21F1C982DC7}" type="presParOf" srcId="{223614B4-4CEB-4FC0-86BE-A261ADFE6D53}" destId="{3CE6A7FC-B262-4551-B666-1A34BA36973C}" srcOrd="6" destOrd="0" presId="urn:microsoft.com/office/officeart/2005/8/layout/cycle6"/>
    <dgm:cxn modelId="{14BE838A-B914-41C0-82CD-A1E0D1B6D822}" type="presParOf" srcId="{223614B4-4CEB-4FC0-86BE-A261ADFE6D53}" destId="{89453D71-65A6-4196-ACBC-59D4D02DAFA1}" srcOrd="7" destOrd="0" presId="urn:microsoft.com/office/officeart/2005/8/layout/cycle6"/>
    <dgm:cxn modelId="{619C9B43-7D0F-44B1-9437-ADD0FAC1D781}" type="presParOf" srcId="{223614B4-4CEB-4FC0-86BE-A261ADFE6D53}" destId="{1D525C72-609F-42A7-8C7B-E48E967A19F6}" srcOrd="8" destOrd="0" presId="urn:microsoft.com/office/officeart/2005/8/layout/cycle6"/>
    <dgm:cxn modelId="{20E6E2F8-9D2A-4542-B40D-94AB0D00A4FD}" type="presParOf" srcId="{223614B4-4CEB-4FC0-86BE-A261ADFE6D53}" destId="{C657A85D-151E-4D73-B8AA-BD997C877BCF}" srcOrd="9" destOrd="0" presId="urn:microsoft.com/office/officeart/2005/8/layout/cycle6"/>
    <dgm:cxn modelId="{4B1578A1-778E-4715-878A-72998477D227}" type="presParOf" srcId="{223614B4-4CEB-4FC0-86BE-A261ADFE6D53}" destId="{E898584F-B0D2-4084-BE08-4B5DD3A1A830}" srcOrd="10" destOrd="0" presId="urn:microsoft.com/office/officeart/2005/8/layout/cycle6"/>
    <dgm:cxn modelId="{BF382BD8-6824-435C-B4AD-9E61CA590002}" type="presParOf" srcId="{223614B4-4CEB-4FC0-86BE-A261ADFE6D53}" destId="{E5B0270F-9464-4B4E-A680-34321C56F437}" srcOrd="11" destOrd="0" presId="urn:microsoft.com/office/officeart/2005/8/layout/cycle6"/>
    <dgm:cxn modelId="{4C4B670E-C364-42E8-981B-1AABC0CDB259}" type="presParOf" srcId="{223614B4-4CEB-4FC0-86BE-A261ADFE6D53}" destId="{31AF4872-BE35-45FE-B975-434D2D1AE6A0}" srcOrd="12" destOrd="0" presId="urn:microsoft.com/office/officeart/2005/8/layout/cycle6"/>
    <dgm:cxn modelId="{8B301BD3-BCCA-4765-B995-956D958EB3D7}" type="presParOf" srcId="{223614B4-4CEB-4FC0-86BE-A261ADFE6D53}" destId="{0A50CE0D-F0CD-4C11-A914-2CB16AC1F74C}" srcOrd="13" destOrd="0" presId="urn:microsoft.com/office/officeart/2005/8/layout/cycle6"/>
    <dgm:cxn modelId="{B75CB690-1CBF-4AF3-8415-2B099269F209}" type="presParOf" srcId="{223614B4-4CEB-4FC0-86BE-A261ADFE6D53}" destId="{951AD4E2-50BF-4693-9576-DF0B9A51D57B}" srcOrd="14" destOrd="0" presId="urn:microsoft.com/office/officeart/2005/8/layout/cycle6"/>
    <dgm:cxn modelId="{BC50C469-033C-4633-B6D1-15EADB934A25}" type="presParOf" srcId="{223614B4-4CEB-4FC0-86BE-A261ADFE6D53}" destId="{74B7E1AC-72B7-4697-A4A1-FDFEB9396F99}" srcOrd="15" destOrd="0" presId="urn:microsoft.com/office/officeart/2005/8/layout/cycle6"/>
    <dgm:cxn modelId="{B85D0CCB-D3C8-444D-B072-252E0DD14006}" type="presParOf" srcId="{223614B4-4CEB-4FC0-86BE-A261ADFE6D53}" destId="{5EEC0FD9-05DD-46D2-B72A-A06C058C4EAA}" srcOrd="16" destOrd="0" presId="urn:microsoft.com/office/officeart/2005/8/layout/cycle6"/>
    <dgm:cxn modelId="{2873EB3D-82B6-4B84-A817-367BC4F64EDF}" type="presParOf" srcId="{223614B4-4CEB-4FC0-86BE-A261ADFE6D53}" destId="{5CC0555C-248C-4BED-8CA3-70EF61A469A1}" srcOrd="17" destOrd="0" presId="urn:microsoft.com/office/officeart/2005/8/layout/cycle6"/>
    <dgm:cxn modelId="{F14FCBF3-B2F5-426C-8ED9-6B5647260155}" type="presParOf" srcId="{223614B4-4CEB-4FC0-86BE-A261ADFE6D53}" destId="{7A19AF05-976A-4E27-B16E-1EAC58F155E2}" srcOrd="18" destOrd="0" presId="urn:microsoft.com/office/officeart/2005/8/layout/cycle6"/>
    <dgm:cxn modelId="{D7FA152B-7E76-401D-B94B-2735A8D9C0AD}" type="presParOf" srcId="{223614B4-4CEB-4FC0-86BE-A261ADFE6D53}" destId="{0DBB45AA-B56D-4222-8846-3BDC9A761C7C}" srcOrd="19" destOrd="0" presId="urn:microsoft.com/office/officeart/2005/8/layout/cycle6"/>
    <dgm:cxn modelId="{20C5DEAC-0679-41AF-9EC3-F44F247E52FE}" type="presParOf" srcId="{223614B4-4CEB-4FC0-86BE-A261ADFE6D53}" destId="{EB47EA12-433C-4DD6-9C61-8A14AD2D5AC9}" srcOrd="20" destOrd="0" presId="urn:microsoft.com/office/officeart/2005/8/layout/cycle6"/>
    <dgm:cxn modelId="{98379F4B-4E23-4016-BB2B-0D594258E813}" type="presParOf" srcId="{223614B4-4CEB-4FC0-86BE-A261ADFE6D53}" destId="{141B80B8-44CB-4376-9784-E0974CD43B13}" srcOrd="21" destOrd="0" presId="urn:microsoft.com/office/officeart/2005/8/layout/cycle6"/>
    <dgm:cxn modelId="{2675D703-1B73-4565-8753-BA9FCC5211D3}" type="presParOf" srcId="{223614B4-4CEB-4FC0-86BE-A261ADFE6D53}" destId="{97D484FC-38B7-44F9-A7B3-DE2BF810FBCC}" srcOrd="22" destOrd="0" presId="urn:microsoft.com/office/officeart/2005/8/layout/cycle6"/>
    <dgm:cxn modelId="{42B8EBC5-219B-4E4D-A2E2-F8D6EEA8B5AA}" type="presParOf" srcId="{223614B4-4CEB-4FC0-86BE-A261ADFE6D53}" destId="{E834A7CA-909E-4014-B5E1-56AAC531CA2B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43A7-AAA6-4B06-ABA9-537D681E33F4}">
      <dsp:nvSpPr>
        <dsp:cNvPr id="0" name=""/>
        <dsp:cNvSpPr/>
      </dsp:nvSpPr>
      <dsp:spPr>
        <a:xfrm>
          <a:off x="4991463" y="1781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Fork the repository</a:t>
          </a:r>
        </a:p>
      </dsp:txBody>
      <dsp:txXfrm>
        <a:off x="5025935" y="36253"/>
        <a:ext cx="1017449" cy="637211"/>
      </dsp:txXfrm>
    </dsp:sp>
    <dsp:sp modelId="{AF522074-2A7A-4C38-BC7E-E11EF9DA2A3C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3000311" y="62784"/>
              </a:moveTo>
              <a:arcTo wR="2449300" hR="2449300" stAng="16980054" swAng="110774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7796D-E069-4AF5-A37D-C777DB6C520D}">
      <dsp:nvSpPr>
        <dsp:cNvPr id="0" name=""/>
        <dsp:cNvSpPr/>
      </dsp:nvSpPr>
      <dsp:spPr>
        <a:xfrm>
          <a:off x="6723380" y="719165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Clone on the local computer</a:t>
          </a:r>
        </a:p>
      </dsp:txBody>
      <dsp:txXfrm>
        <a:off x="6757852" y="753637"/>
        <a:ext cx="1017449" cy="637211"/>
      </dsp:txXfrm>
    </dsp:sp>
    <dsp:sp modelId="{B6647633-EF7E-4363-9E71-136A168500FB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4479797" y="1079572"/>
              </a:moveTo>
              <a:arcTo wR="2449300" hR="2449300" stAng="19559837" swAng="15274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6A7FC-B262-4551-B666-1A34BA36973C}">
      <dsp:nvSpPr>
        <dsp:cNvPr id="0" name=""/>
        <dsp:cNvSpPr/>
      </dsp:nvSpPr>
      <dsp:spPr>
        <a:xfrm>
          <a:off x="7440763" y="2451082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Create &amp; Select branch to work on</a:t>
          </a:r>
        </a:p>
      </dsp:txBody>
      <dsp:txXfrm>
        <a:off x="7475235" y="2485554"/>
        <a:ext cx="1017449" cy="637211"/>
      </dsp:txXfrm>
    </dsp:sp>
    <dsp:sp modelId="{1D525C72-609F-42A7-8C7B-E48E967A19F6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4871407" y="2813267"/>
              </a:moveTo>
              <a:arcTo wR="2449300" hR="2449300" stAng="512749" swAng="15274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7A85D-151E-4D73-B8AA-BD997C877BCF}">
      <dsp:nvSpPr>
        <dsp:cNvPr id="0" name=""/>
        <dsp:cNvSpPr/>
      </dsp:nvSpPr>
      <dsp:spPr>
        <a:xfrm>
          <a:off x="6723380" y="4182999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Edit</a:t>
          </a:r>
        </a:p>
      </dsp:txBody>
      <dsp:txXfrm>
        <a:off x="6757852" y="4217471"/>
        <a:ext cx="1017449" cy="637211"/>
      </dsp:txXfrm>
    </dsp:sp>
    <dsp:sp modelId="{E5B0270F-9464-4B4E-A680-34321C56F437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3727720" y="4538490"/>
              </a:moveTo>
              <a:arcTo wR="2449300" hR="2449300" stAng="3512199" swAng="110774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4872-BE35-45FE-B975-434D2D1AE6A0}">
      <dsp:nvSpPr>
        <dsp:cNvPr id="0" name=""/>
        <dsp:cNvSpPr/>
      </dsp:nvSpPr>
      <dsp:spPr>
        <a:xfrm>
          <a:off x="4991463" y="4900382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Commit</a:t>
          </a:r>
        </a:p>
      </dsp:txBody>
      <dsp:txXfrm>
        <a:off x="5025935" y="4934854"/>
        <a:ext cx="1017449" cy="637211"/>
      </dsp:txXfrm>
    </dsp:sp>
    <dsp:sp modelId="{951AD4E2-50BF-4693-9576-DF0B9A51D57B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1898289" y="4835816"/>
              </a:moveTo>
              <a:arcTo wR="2449300" hR="2449300" stAng="6180054" swAng="110774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E1AC-72B7-4697-A4A1-FDFEB9396F99}">
      <dsp:nvSpPr>
        <dsp:cNvPr id="0" name=""/>
        <dsp:cNvSpPr/>
      </dsp:nvSpPr>
      <dsp:spPr>
        <a:xfrm>
          <a:off x="3259546" y="4182999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Push the edits to GitHub</a:t>
          </a:r>
        </a:p>
      </dsp:txBody>
      <dsp:txXfrm>
        <a:off x="3294018" y="4217471"/>
        <a:ext cx="1017449" cy="637211"/>
      </dsp:txXfrm>
    </dsp:sp>
    <dsp:sp modelId="{5CC0555C-248C-4BED-8CA3-70EF61A469A1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418803" y="3819028"/>
              </a:moveTo>
              <a:arcTo wR="2449300" hR="2449300" stAng="8759837" swAng="15274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9AF05-976A-4E27-B16E-1EAC58F155E2}">
      <dsp:nvSpPr>
        <dsp:cNvPr id="0" name=""/>
        <dsp:cNvSpPr/>
      </dsp:nvSpPr>
      <dsp:spPr>
        <a:xfrm>
          <a:off x="2542162" y="2451082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Create a pull request</a:t>
          </a:r>
        </a:p>
      </dsp:txBody>
      <dsp:txXfrm>
        <a:off x="2576634" y="2485554"/>
        <a:ext cx="1017449" cy="637211"/>
      </dsp:txXfrm>
    </dsp:sp>
    <dsp:sp modelId="{EB47EA12-433C-4DD6-9C61-8A14AD2D5AC9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27193" y="2085333"/>
              </a:moveTo>
              <a:arcTo wR="2449300" hR="2449300" stAng="11312749" swAng="15274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80B8-44CB-4376-9784-E0974CD43B13}">
      <dsp:nvSpPr>
        <dsp:cNvPr id="0" name=""/>
        <dsp:cNvSpPr/>
      </dsp:nvSpPr>
      <dsp:spPr>
        <a:xfrm>
          <a:off x="3259546" y="719165"/>
          <a:ext cx="1086393" cy="706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Changes are merged</a:t>
          </a:r>
        </a:p>
      </dsp:txBody>
      <dsp:txXfrm>
        <a:off x="3294018" y="753637"/>
        <a:ext cx="1017449" cy="637211"/>
      </dsp:txXfrm>
    </dsp:sp>
    <dsp:sp modelId="{E834A7CA-909E-4014-B5E1-56AAC531CA2B}">
      <dsp:nvSpPr>
        <dsp:cNvPr id="0" name=""/>
        <dsp:cNvSpPr/>
      </dsp:nvSpPr>
      <dsp:spPr>
        <a:xfrm>
          <a:off x="3085359" y="354859"/>
          <a:ext cx="4898601" cy="4898601"/>
        </a:xfrm>
        <a:custGeom>
          <a:avLst/>
          <a:gdLst/>
          <a:ahLst/>
          <a:cxnLst/>
          <a:rect l="0" t="0" r="0" b="0"/>
          <a:pathLst>
            <a:path>
              <a:moveTo>
                <a:pt x="1170880" y="360110"/>
              </a:moveTo>
              <a:arcTo wR="2449300" hR="2449300" stAng="14312199" swAng="1107746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6:08:55.3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2937 28,'-1514'-28,"1014"39,59 7,436-19,1 1,-1-1,0 2,0-1,0 0,0 1,0 0,0 0,0 0,0 1,1 0,-1-1,1 2,-1-1,1 0,0 1,0 0,0 0,0 0,0 1,1-1,-2 2,-8 17,0 1,1-1,2 2,0 0,1 0,2 1,0 1,-13 37,-141 328,144-353,2 1,2 0,1 1,2 1,2-1,1 2,0 38,-17 108,22 522,2-407,7-245,2-1,2 0,3 0,3-1,4 6,24 86,-39-126,4 19,1 0,2-1,2 0,2-2,18 32,51 80,-8 2,-4 9,-62-134,1-1,2 0,0-1,1 0,2-2,0 0,2-1,0-1,1 0,14 8,330 233,-293-223,2-3,2-3,1-4,60 14,35 14,-117-37,98 39,2-6,3-7,2-7,1-7,95 4,-182-36,0-3,0-4,0-3,-1-3,0-3,12-7,465-152,-367 109,-3-7,77-48,-136 59,-2-4,-3-6,-3-5,65-61,-77 50,-3-5,-5-3,-5-5,-3-3,55-93,10-117,19-118,-156 401,-2-1,-1 0,-2 0,-1-1,-2 0,-1 0,-1-1,-2 1,-2-1,-1 1,-1 0,-6-25,-3 14,-1 0,-2 1,-2 1,-2 1,-2 0,-1 1,-22-27,-24-23,-4 4,-3 3,-49-40,75 74,-3 2,-1 3,-2 2,-2 2,-2 3,-1 3,-7 0,-341-122,-199-20,256 56,250 78,75 30,-1 0,0 1,-1 2,0 1,-1 1,0 2,0 0,0 2,-2 1,0-1,1-1,-1-2,1-1,-14-5,-86-21,104 27,1 2,-1 0,0 2,0 0,0 2,-8 1,16-1,-6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4:18:52.3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79 80,'102'76,"689"619,-767-673,84 96,-106-115,3 7,0-2,0 1,1 0,0-1,1 0,0-1,0 1,1-1,0-1,4 3,114 110,-50-39,109 88,-150-132,1-2,2-1,1-2,17 9,6-2,-5-3,-1 2,-1 2,-2 3,1 6,-37-31,-12-11,1 0,0 0,0 0,0-1,0 0,1 0,0-1,0 1,0-2,1 1,2 0,8 0</inkml:trace>
  <inkml:trace contextRef="#ctx0" brushRef="#br0" timeOffset="2583.581">0 28,'0'4,"0"24,0 21,0 11,0-1,0-6,0-7,0-7,0-6,0-4,0-2,0-2,0-5</inkml:trace>
  <inkml:trace contextRef="#ctx0" brushRef="#br0" timeOffset="5860.188">79 1,'4'0,"11"4,12 7,5 1,6 3,2-2,-3-2,-2-3,-3-4,-2-1,-2-3,-2 0,0 0,0-1,-5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0C11A-E713-4AED-BE81-6471A67B667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D53D-95F8-487B-956D-E3B75341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861-8789-483A-8F27-60BE6DD2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1E442-6318-4B39-910E-5B4E8A25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AC52-5651-4E78-B0D8-80DD7C23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27CB1-AE03-4E1F-99C0-C0427B721342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E10-F3ED-4144-9DFD-219D3AD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4D35-C751-41DE-B439-66A41414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AA88-0EB4-4ACC-A4CD-263CEE31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D4910-3A97-433E-9C21-EF63069D2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9BD1-F3D1-4C11-B7A0-0954E864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348-3331-4CAA-9B78-1DA6B1C0AAFF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5FBA-4057-4FDE-822F-5FE71410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9F2F-0352-4D63-8025-9BED7A4A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2565D-D3D6-45BF-9B85-F4CACC83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7B40A-7D3E-48FD-BB96-69018614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9430-297D-4083-918E-CC6B4FE5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B561-5240-4AEB-BE13-AA2A67988746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51B8-B774-4E3D-9E10-9B3B8359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ADDD-8334-48ED-A793-80599482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A8E-A7A5-4D5F-A9AE-8709DD23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BEC2-BC52-44A3-A8E0-60D6FE5C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0754-605B-4747-833E-BAF66C63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B5EB-D4A8-4B13-9AA1-3E86985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3EE0-DD8C-4A80-B6ED-97762CE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D0C-826B-45D4-B81F-A7F9466B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4AF5-80C1-495F-A228-C5701A75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1A32-2CD9-4C50-A5A2-A03F7CE4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AB93-2B7E-4A97-A1BF-85E3A94DE4BF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1569-B611-4249-B05A-1111076C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406C-F48C-4065-9F4F-D291280A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2655-5603-4528-89D7-E6CD0744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307F-8C7C-4A42-ADAB-5193D2C7E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973A-FF33-4677-A9E5-0B6C24FB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7CC6F-7D9B-492E-8B27-4F649992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0B9-8E26-41F3-9447-7953B4BD536C}" type="datetime3">
              <a:rPr lang="en-US" smtClean="0"/>
              <a:t>30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9F98-0844-4314-A6E2-4E54E4FF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BD1C-940D-45B5-A10D-C87D72D9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C96C-DD7D-4886-B63E-E1E97F06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6798-F4DC-4DFA-BD72-F386ED67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AF9C0-A131-45D5-99BF-8ED1FE66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4EC1A-219F-4A52-8041-FC334F656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ABA80-54B2-44EF-AAAA-77AE39E81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C1D43-A4C3-427A-AA23-C19A41F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48A7-3334-4D9D-8A31-FB4B9127ABC6}" type="datetime3">
              <a:rPr lang="en-US" smtClean="0"/>
              <a:t>30 August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12121-35A1-41AA-85FA-9975D7B4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4205A-CDDC-452E-A440-343DA62A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1F00-B3BE-4DC6-8850-45B72AB5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64C2D-7B15-4C07-95B8-9942A37B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8EDB-5F21-4167-9B8B-4074B36AD01A}" type="datetime3">
              <a:rPr lang="en-US" smtClean="0"/>
              <a:t>30 August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A874B-D079-4713-9AAC-036C4907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B7000-433B-4F6D-9EA3-E1E93E77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12765-8A81-46FD-9EAC-9153670D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26C8-67A4-40E3-BB1D-7539B44411CC}" type="datetime3">
              <a:rPr lang="en-US" smtClean="0"/>
              <a:t>30 August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D3C9C-2804-44BB-BB8F-F9431D3B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14E3-EA70-4CA6-B29D-9C54C4BD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E74-AE3B-4850-9358-788E6AB9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ACBC-7A0C-47A5-8638-2CA6C92E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ECDEE-A069-4DA5-BD7F-B570D90B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F50A0-2E4C-4FFE-9F90-9A8AD36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C85-5016-434D-9BCF-A336BBC37792}" type="datetime3">
              <a:rPr lang="en-US" smtClean="0"/>
              <a:t>30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5AF0-2270-423E-B87E-3646A8BD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2AA13-A45F-4993-B031-27B9563C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C009-BF6F-494E-9108-A9F44280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12BF-7737-4879-B469-1F9B994A7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90EFF-0B1C-4AE2-A3C6-079AB92B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4EFA1-91DC-466A-ACE7-1F4F9A6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B3E1-6227-434F-A65A-BB7323E4CC2B}" type="datetime3">
              <a:rPr lang="en-US" smtClean="0"/>
              <a:t>30 August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CA48-A288-4476-8A5B-C48F8F0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D0340-655C-42B0-8563-3CBF978C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4C70-53A5-4B79-81D0-D93FF93D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EBA6-1DD8-4612-882E-3D6CF15B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64D0-4E5C-4373-8B71-E398CBF0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ABB4-6CE4-4BDC-BF9C-EDEBB2359AA4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4918-0070-441E-BF40-FD13873D2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1CDB-1CD5-456E-80C6-BA164D2A9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B175-CA36-4CFD-AFA9-7FD2F6DC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cancer/VariantCalling_Pipel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ignote/6102820227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original-repo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D68-B236-43B7-82BD-A102AEDD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13" y="705049"/>
            <a:ext cx="11617173" cy="16557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AND GITHUB</a:t>
            </a:r>
            <a:b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#CREATING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EA99F-2542-4409-AB62-4ED72162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839" y="3051928"/>
            <a:ext cx="5354320" cy="11524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Babirye Sandra Ruth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D9161-AFBE-4032-A953-2E79F897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02" y="4497189"/>
            <a:ext cx="3193704" cy="17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10D2-8024-468D-AF12-DFA116DC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263525"/>
            <a:ext cx="10855960" cy="8032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guide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46628E-B10E-41F7-8BF0-96E45980C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0" y="4592372"/>
            <a:ext cx="884872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3FB4B-338A-45AD-B19A-B6FAB0F0F8E4}"/>
              </a:ext>
            </a:extLst>
          </p:cNvPr>
          <p:cNvSpPr txBox="1"/>
          <p:nvPr/>
        </p:nvSpPr>
        <p:spPr>
          <a:xfrm>
            <a:off x="416560" y="1224478"/>
            <a:ext cx="106240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Step3: Clone the Forked Repository to Your Local Machine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your terminal or Git Bash.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command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 the ‘your-username’ with yours and the ‘forked-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repo.git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 with the repository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A4698E2-8920-4CDE-BA7C-B86BCC11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D1F3-7EC3-4E24-9C0D-34BA1B1EEC46}" type="datetime3">
              <a:rPr lang="en-US" smtClean="0"/>
              <a:t>30 August 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A6A8D0-3293-4882-B12A-B0A43BA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10D2-8024-468D-AF12-DFA116DC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65126"/>
            <a:ext cx="11196320" cy="830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guide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FB4B-338A-45AD-B19A-B6FAB0F0F8E4}"/>
              </a:ext>
            </a:extLst>
          </p:cNvPr>
          <p:cNvSpPr txBox="1"/>
          <p:nvPr/>
        </p:nvSpPr>
        <p:spPr>
          <a:xfrm>
            <a:off x="579120" y="1155058"/>
            <a:ext cx="1062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Step4: Navigate to the Cloned Repository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 the directory to your cloned repository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AA86F-3065-41FB-99DA-FED94F0158E0}"/>
              </a:ext>
            </a:extLst>
          </p:cNvPr>
          <p:cNvSpPr txBox="1"/>
          <p:nvPr/>
        </p:nvSpPr>
        <p:spPr>
          <a:xfrm>
            <a:off x="581319" y="3794378"/>
            <a:ext cx="10569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Step5: List all branches NB: The currently active branch with be represented with “*”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AD0410-795B-4D0A-8AE1-1BCB98384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24" y="2690252"/>
            <a:ext cx="7633405" cy="1108075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5E0CB49-E011-4FA5-AB3F-FADC85D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9C4A-3D34-428B-8C5D-64EA4A131C19}" type="datetime3">
              <a:rPr lang="en-US" smtClean="0"/>
              <a:t>30 August 2024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4CCC30-FD8F-4AB6-A6C7-5F411C8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98888-51B6-41C3-9B22-7BCF51B2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4" y="5003493"/>
            <a:ext cx="7724235" cy="10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10D2-8024-468D-AF12-DFA116DC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65126"/>
            <a:ext cx="11196320" cy="830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guide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AA86F-3065-41FB-99DA-FED94F0158E0}"/>
              </a:ext>
            </a:extLst>
          </p:cNvPr>
          <p:cNvSpPr txBox="1"/>
          <p:nvPr/>
        </p:nvSpPr>
        <p:spPr>
          <a:xfrm>
            <a:off x="416560" y="1259266"/>
            <a:ext cx="1093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Step6: Create a new branch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5E0CB49-E011-4FA5-AB3F-FADC85D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9C4A-3D34-428B-8C5D-64EA4A131C19}" type="datetime3">
              <a:rPr lang="en-US" smtClean="0"/>
              <a:t>30 August 2024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4CCC30-FD8F-4AB6-A6C7-5F411C8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A7367-098E-4289-B743-1972BB5CBD38}"/>
              </a:ext>
            </a:extLst>
          </p:cNvPr>
          <p:cNvSpPr txBox="1"/>
          <p:nvPr/>
        </p:nvSpPr>
        <p:spPr>
          <a:xfrm>
            <a:off x="416560" y="2274929"/>
            <a:ext cx="11196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 7: Alternatively if you want to create a branch from another branch as the base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to create a feature-login branch based on develop without first checking out develop: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-b feature-login develop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develop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pull – pull the latest changes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–b  future-login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8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BB45-90EA-47EE-863C-F9997C35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1" y="365126"/>
            <a:ext cx="11340445" cy="7755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basic key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7D09-B12B-4741-9061-3E87422B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1414021"/>
            <a:ext cx="11415859" cy="47629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check the status for the repository – git status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add the changes to the staging area- git add &lt;file name&gt; or git add . (all files)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commit changes to the repository – git commit –m “commit message”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push changes to GitHub – git push origin &lt;branch name&gt;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pull changes from GitHub – git pull origin &lt;branch name&gt;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delete a local branch – git branch –d &lt;branch name&gt;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view remote repositories – git remote –v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D26D-AA36-4364-84F5-5B823191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CFEF-D8AD-4931-8EEB-60D8367D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3B57-9AC0-4175-A5B8-6C0521DA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3792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branches on 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FCD0-4E36-4BEA-94BE-59020CEA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605280"/>
            <a:ext cx="11247120" cy="4592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https://github.com/acecancer/VariantCalling_Pipeline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branch,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changes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commit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push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GitHub.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a Pull Request, review, and merge.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Encourage Participation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Attendees can follow along on their devices.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NB: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(This is being done after forking the git hub repository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52499-64D5-49AA-974C-CB34A78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F7A2-04D8-4B0D-A094-77BC9073B41B}" type="datetime3">
              <a:rPr lang="en-US" smtClean="0"/>
              <a:t>30 August 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1077DC-676A-405B-8019-F6CCD950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D1E9-895A-4472-B469-F171D2A4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65125"/>
            <a:ext cx="10825480" cy="8947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519A-ED2A-4346-969F-56AC0FBD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93520"/>
            <a:ext cx="11287760" cy="468344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 Floor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Questions, further explanations, and interactive discussion.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312F3-7636-441C-8D8E-91F55C83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5637" y="2317453"/>
            <a:ext cx="3926523" cy="350644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3E33404-C2C0-4F4E-920F-B1D70CED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32A8-4A05-4089-BD3C-47B20631310C}" type="datetime3">
              <a:rPr lang="en-US" smtClean="0"/>
              <a:t>30 August 2024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F01D23-5B87-4583-85B3-7765E546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EDE3-20DD-4260-BDC8-79EED05C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365126"/>
            <a:ext cx="11491274" cy="8226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Qn1: How do I retrieve changes made on original repository in my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A322-9100-4C57-BD69-003C0F6D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480008"/>
            <a:ext cx="11491274" cy="48763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upstream repository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git remote add upstream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https://github.com/original-owner/original-repo.git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  Fetch the latest changes from the upstream repository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fetch upstream</a:t>
            </a:r>
          </a:p>
          <a:p>
            <a:pPr marL="514350" indent="-514350">
              <a:buAutoNum type="arabicPeriod" startAt="3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to the branch you want to update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git checkout &lt;branch name&gt;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   Merge the upstream changes into your local branch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command: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git merge upstream/&lt;branch name&gt;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   Push these changes to your forked repository : git push origin &lt;branch 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C6F6-6A20-474F-A096-E48EB7DD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1498F-D319-49D1-9E51-EDF096C8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6154-CA86-4CBB-9B0B-84263228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126"/>
            <a:ext cx="11255604" cy="700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Qn2: Retrieving a deleted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8532-C5FB-44DA-B81E-8154BE1B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329179"/>
            <a:ext cx="10835326" cy="4847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Response: Git hub usually keeps a reference (commit SHA) to the deleted branches that can be retrieved by running command: git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reflog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branch you deleted is found then you can restore it using command: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–b &lt;branch name&gt; commit-hash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E9BF-C04A-4954-A60C-80E256C1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7829C-C7CC-4ED4-9004-67DC7056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849E-8234-4E29-AC0E-EA57008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65126"/>
            <a:ext cx="11246178" cy="9640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D4B0-4526-4FC3-8327-77855114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5" y="1423446"/>
            <a:ext cx="6291555" cy="506942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distributed version control system.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web-based platform for hosting Git repositories.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collaboration, project and team management, task assignment, 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5C628-08DE-45BF-B563-5F017969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02" y="2418080"/>
            <a:ext cx="4181094" cy="232283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422E7E-B3E4-4AD2-891D-38CAE510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9C73-B965-4F18-B8B2-644D4E9635B7}" type="datetime3">
              <a:rPr lang="en-US" smtClean="0"/>
              <a:t>30 August 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8BAA3-D27B-4D12-B2F1-4275B6C3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4F8-CC18-4621-8E40-E1D8A12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03200"/>
            <a:ext cx="11155680" cy="7423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Development with GitHub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0A9B9E-A1E5-40AA-A769-84CB3DC76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143663"/>
              </p:ext>
            </p:extLst>
          </p:nvPr>
        </p:nvGraphicFramePr>
        <p:xfrm>
          <a:off x="574040" y="1046480"/>
          <a:ext cx="11069320" cy="560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17B332-3182-4E72-8525-DB5FD2CE4CC7}"/>
              </a:ext>
            </a:extLst>
          </p:cNvPr>
          <p:cNvSpPr txBox="1"/>
          <p:nvPr/>
        </p:nvSpPr>
        <p:spPr>
          <a:xfrm>
            <a:off x="4663440" y="3302615"/>
            <a:ext cx="306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“GitHub work cycle from fork to merge”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E73560-24BE-45C5-A9F0-C337F141284E}"/>
                  </a:ext>
                </a:extLst>
              </p14:cNvPr>
              <p14:cNvContentPartPr/>
              <p14:nvPr/>
            </p14:nvContentPartPr>
            <p14:xfrm>
              <a:off x="7782040" y="3068040"/>
              <a:ext cx="2186640" cy="164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E73560-24BE-45C5-A9F0-C337F14128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6400" y="3032040"/>
                <a:ext cx="2258280" cy="1718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6A7E5E2-1FCE-464F-8303-5168B9EC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42E-24D5-4AEB-A857-B1032D6EC95E}" type="datetime3">
              <a:rPr lang="en-US" smtClean="0"/>
              <a:t>30 August 2024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52D731-815A-493B-913D-87FCB0E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664E-B77B-4B69-BFB0-B8F9A015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192025"/>
            <a:ext cx="11161336" cy="73781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branches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0488-DD85-4F26-BE56-50021331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929836"/>
            <a:ext cx="6859586" cy="54898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branch is a separate line of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Enhanced collaboration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Simplified code reviews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Safe experimentation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enhancement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Organized workflow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Analogy: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Think of branches like "save points" in a game.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AFC31-9BE2-4DA1-B6AF-7536AEC3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27" y="1974850"/>
            <a:ext cx="4775160" cy="339979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04F89ED-9EB7-4A7D-A4BB-BB7AFDBB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234-6B73-41E9-BE50-80F4F80BA36C}" type="datetime3">
              <a:rPr lang="en-US" smtClean="0"/>
              <a:t>30 August 2024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FA0951-FDEF-4F5A-8FAE-88D79EF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8BD8-1B91-44B6-9639-6CD3D0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296227"/>
            <a:ext cx="11257280" cy="82359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essential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FBF9-809C-4E07-BA1B-BF39F041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85" y="1188720"/>
            <a:ext cx="6205455" cy="5161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Main/Master: Stable and production-ready.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Development (develop): Latest development changes and integration of new features.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Feature (feature/&lt;name&gt;): Individual new features or experiments.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Hotfix (hotfix/&lt;name&gt;): Urgent fixes to be deployed immediately.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Release (release/&lt;version&gt;): Preparing for a new release version.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s://roytuts.com/wp-content/uploads/2021/11/image-70.png">
            <a:extLst>
              <a:ext uri="{FF2B5EF4-FFF2-40B4-BE49-F238E27FC236}">
                <a16:creationId xmlns:a16="http://schemas.microsoft.com/office/drawing/2014/main" id="{2A3552AB-4864-44C8-8F3B-AA264C7B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874519"/>
            <a:ext cx="5545055" cy="38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C4D43D-4E57-43F0-A51E-DDE63BC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96B2-79F0-4094-8FA6-BB5F56FAEECD}" type="datetime3">
              <a:rPr lang="en-US" smtClean="0"/>
              <a:t>30 August 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6FCB-C9E9-468E-9063-EFF4717C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B8C7-22A4-4C72-AEEC-98D9129B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365125"/>
            <a:ext cx="11008360" cy="9150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Git Commands for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271F-32EA-428F-8052-9AD108DF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483360"/>
            <a:ext cx="11142481" cy="4459923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/ git branch –r  - List branches.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&lt;branch-name&gt; - Create a new branch.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&lt;branch-name&gt; - Switch to a specific branch.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-b &lt;branch-name&gt; - Create and switch to a new branch.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merge &lt;branch-name&gt; - Merge a branch into the current branch.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-d &lt;branch-name&gt; - Delete a branch.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NB: Always use the git cheat sheet for more commands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DE066E2-AED5-4D24-BC5E-5A564579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5FA-2061-4F1A-AE82-A50EEC46578C}" type="datetime3">
              <a:rPr lang="en-US" smtClean="0"/>
              <a:t>30 August 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4347D-3C91-4541-AB6A-DD822FE1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3001-DC8D-4028-960C-DEE162CC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1216640" cy="9759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branches in the terminal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D17-F017-42EE-99A1-9191F058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452880"/>
            <a:ext cx="11216640" cy="47713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Keys steps: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the git hub repository you want to contribute 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Fork the git hub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Clone the repository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Navigate to the cloned repository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branch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to the selected branch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948F-B13F-4D95-B538-3C6DA4FC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8FE26-BD97-4217-9508-7629AA7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E49E-4CA8-4A26-82B2-D2A579D6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365125"/>
            <a:ext cx="10825899" cy="10676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E262-F410-4445-B451-4985868A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7" y="3682705"/>
            <a:ext cx="10515600" cy="21996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Step1: Fork a Repository on GitHub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Navigate to the repository you want to work 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the "Fork" button in the top-right corner to create a personal copy of the repository in your GitHub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FFF8-01EF-444C-BF89-3E141692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8" y="1760218"/>
            <a:ext cx="10370270" cy="1595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A2E84C-0851-4DEA-9DD0-52A75FD6AAA1}"/>
                  </a:ext>
                </a:extLst>
              </p14:cNvPr>
              <p14:cNvContentPartPr/>
              <p14:nvPr/>
            </p14:nvContentPartPr>
            <p14:xfrm>
              <a:off x="8361512" y="2742398"/>
              <a:ext cx="801720" cy="69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A2E84C-0851-4DEA-9DD0-52A75FD6A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5496" y="2706758"/>
                <a:ext cx="873392" cy="7711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F0E5AD7-A9FB-44D8-9D63-068E32C3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D264-C375-404F-8752-F51D8053D56A}" type="datetime3">
              <a:rPr lang="en-US" smtClean="0"/>
              <a:t>30 August 2024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5416CCC-7A74-4E6C-979A-3CFCB8E8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02D6-549E-4F54-A4CF-6264C5BC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365126"/>
            <a:ext cx="10901313" cy="81322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69BD-192A-4498-8D80-B58E0A3F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00899"/>
            <a:ext cx="10901313" cy="4876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Step2: Configure Git (Set Up Identity)</a:t>
            </a:r>
            <a:r>
              <a:rPr lang="en-US" dirty="0"/>
              <a:t>: Before you start using Git, you need to configure your username and email address. These details are associated with your commits.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8E29-45B7-4DD2-B791-CB699FFD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9724-665A-48AD-909B-042909700DC3}" type="datetime3">
              <a:rPr lang="en-US" smtClean="0"/>
              <a:t>30 August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8E14-BE97-4DCE-8666-7DDB2B3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B175-CA36-4CFD-AFA9-7FD2F6DC8AD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6B47E-0375-4C05-9555-000F848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2" y="2900731"/>
            <a:ext cx="9772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942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AND GITHUB #CREATING BRANCHES</vt:lpstr>
      <vt:lpstr>Introduction to Git and GitHub</vt:lpstr>
      <vt:lpstr>Collaborative Development with GitHub</vt:lpstr>
      <vt:lpstr>Overview of branches on GitHub</vt:lpstr>
      <vt:lpstr>Examples of essential branches</vt:lpstr>
      <vt:lpstr>Basic Git Commands for Branching</vt:lpstr>
      <vt:lpstr>Creating branches in the terminal demo</vt:lpstr>
      <vt:lpstr>Step by step guide</vt:lpstr>
      <vt:lpstr>Step by step guide</vt:lpstr>
      <vt:lpstr>Step by step guide</vt:lpstr>
      <vt:lpstr>Step by step guide</vt:lpstr>
      <vt:lpstr>Step by step guide</vt:lpstr>
      <vt:lpstr>Other basic key commands </vt:lpstr>
      <vt:lpstr>Creating branches on GitHub demo</vt:lpstr>
      <vt:lpstr>Q&amp;A and Discussion</vt:lpstr>
      <vt:lpstr>Qn1: How do I retrieve changes made on original repository in my repository </vt:lpstr>
      <vt:lpstr>Qn2: Retrieving a deleted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TUTORIAL #CREATING BRANCHES</dc:title>
  <dc:creator>840 G3</dc:creator>
  <cp:lastModifiedBy>840 G3</cp:lastModifiedBy>
  <cp:revision>31</cp:revision>
  <dcterms:created xsi:type="dcterms:W3CDTF">2024-08-30T03:54:24Z</dcterms:created>
  <dcterms:modified xsi:type="dcterms:W3CDTF">2024-08-30T11:12:53Z</dcterms:modified>
</cp:coreProperties>
</file>