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40D9B-2ACE-4640-83B6-1743CE2273B2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FCA9-9B88-45E7-9096-E6A1717F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2428" y="1159099"/>
            <a:ext cx="4353060" cy="43530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1707" y="1159099"/>
            <a:ext cx="4353060" cy="43530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11758" y="287842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12890" y="2279561"/>
            <a:ext cx="2112135" cy="211213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78655" y="2305410"/>
            <a:ext cx="365760" cy="36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63564" y="2249893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4828" y="287842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45500" y="2086378"/>
            <a:ext cx="3232596" cy="249850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40948" y="2248461"/>
            <a:ext cx="365760" cy="365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34652" y="2283110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2428" y="1159099"/>
            <a:ext cx="4353060" cy="43530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11758" y="2865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4700" y="1159099"/>
            <a:ext cx="3606084" cy="432730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5587" y="1842586"/>
            <a:ext cx="365760" cy="3657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4709" y="192114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431110" y="1635617"/>
            <a:ext cx="3168203" cy="2884868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DaleArney</dc:creator>
  <cp:lastModifiedBy>DaleArney</cp:lastModifiedBy>
  <cp:revision>2</cp:revision>
  <dcterms:created xsi:type="dcterms:W3CDTF">2016-08-14T18:56:45Z</dcterms:created>
  <dcterms:modified xsi:type="dcterms:W3CDTF">2016-08-14T19:00:12Z</dcterms:modified>
</cp:coreProperties>
</file>