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61" r:id="rId5"/>
    <p:sldId id="259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327B2-04E8-43FB-93D1-1118C78DEED5}" v="3" dt="2024-03-04T02:12:17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B" userId="3ad39f07e3f55b07" providerId="LiveId" clId="{7AD327B2-04E8-43FB-93D1-1118C78DEED5}"/>
    <pc:docChg chg="undo custSel addSld delSld modSld sldOrd">
      <pc:chgData name="Arti B" userId="3ad39f07e3f55b07" providerId="LiveId" clId="{7AD327B2-04E8-43FB-93D1-1118C78DEED5}" dt="2024-03-04T06:38:38.282" v="1017" actId="20577"/>
      <pc:docMkLst>
        <pc:docMk/>
      </pc:docMkLst>
      <pc:sldChg chg="addSp delSp modSp mod ord">
        <pc:chgData name="Arti B" userId="3ad39f07e3f55b07" providerId="LiveId" clId="{7AD327B2-04E8-43FB-93D1-1118C78DEED5}" dt="2024-03-04T06:20:16.401" v="736" actId="732"/>
        <pc:sldMkLst>
          <pc:docMk/>
          <pc:sldMk cId="761644085" sldId="257"/>
        </pc:sldMkLst>
        <pc:spChg chg="mod">
          <ac:chgData name="Arti B" userId="3ad39f07e3f55b07" providerId="LiveId" clId="{7AD327B2-04E8-43FB-93D1-1118C78DEED5}" dt="2024-03-04T02:03:07.808" v="21" actId="20577"/>
          <ac:spMkLst>
            <pc:docMk/>
            <pc:sldMk cId="761644085" sldId="257"/>
            <ac:spMk id="2" creationId="{0BDE1EF2-F829-DF1A-060D-95D2DA7F348C}"/>
          </ac:spMkLst>
        </pc:spChg>
        <pc:spChg chg="del mod">
          <ac:chgData name="Arti B" userId="3ad39f07e3f55b07" providerId="LiveId" clId="{7AD327B2-04E8-43FB-93D1-1118C78DEED5}" dt="2024-03-04T06:19:22.487" v="727" actId="22"/>
          <ac:spMkLst>
            <pc:docMk/>
            <pc:sldMk cId="761644085" sldId="257"/>
            <ac:spMk id="3" creationId="{CC04613C-E228-29D7-2D61-7BD1218114D4}"/>
          </ac:spMkLst>
        </pc:spChg>
        <pc:spChg chg="add mod">
          <ac:chgData name="Arti B" userId="3ad39f07e3f55b07" providerId="LiveId" clId="{7AD327B2-04E8-43FB-93D1-1118C78DEED5}" dt="2024-03-04T02:09:44.989" v="560" actId="1076"/>
          <ac:spMkLst>
            <pc:docMk/>
            <pc:sldMk cId="761644085" sldId="257"/>
            <ac:spMk id="4" creationId="{FEB2984E-A69B-B276-9FDA-5946C0D2B8CC}"/>
          </ac:spMkLst>
        </pc:spChg>
        <pc:picChg chg="add mod ord modCrop">
          <ac:chgData name="Arti B" userId="3ad39f07e3f55b07" providerId="LiveId" clId="{7AD327B2-04E8-43FB-93D1-1118C78DEED5}" dt="2024-03-04T06:20:16.401" v="736" actId="732"/>
          <ac:picMkLst>
            <pc:docMk/>
            <pc:sldMk cId="761644085" sldId="257"/>
            <ac:picMk id="6" creationId="{78165B4A-0180-0ACC-320B-C7A55D366F8C}"/>
          </ac:picMkLst>
        </pc:picChg>
      </pc:sldChg>
      <pc:sldChg chg="addSp delSp modSp mod ord setBg setClrOvrMap">
        <pc:chgData name="Arti B" userId="3ad39f07e3f55b07" providerId="LiveId" clId="{7AD327B2-04E8-43FB-93D1-1118C78DEED5}" dt="2024-03-04T06:18:22.345" v="726"/>
        <pc:sldMkLst>
          <pc:docMk/>
          <pc:sldMk cId="4169090269" sldId="258"/>
        </pc:sldMkLst>
        <pc:spChg chg="mod ord">
          <ac:chgData name="Arti B" userId="3ad39f07e3f55b07" providerId="LiveId" clId="{7AD327B2-04E8-43FB-93D1-1118C78DEED5}" dt="2024-03-04T06:16:39.989" v="638" actId="26606"/>
          <ac:spMkLst>
            <pc:docMk/>
            <pc:sldMk cId="4169090269" sldId="258"/>
            <ac:spMk id="2" creationId="{01281353-F0FB-3BDE-8B5F-1E66FD1ED6E7}"/>
          </ac:spMkLst>
        </pc:spChg>
        <pc:spChg chg="del mod">
          <ac:chgData name="Arti B" userId="3ad39f07e3f55b07" providerId="LiveId" clId="{7AD327B2-04E8-43FB-93D1-1118C78DEED5}" dt="2024-03-04T06:15:21.654" v="599" actId="22"/>
          <ac:spMkLst>
            <pc:docMk/>
            <pc:sldMk cId="4169090269" sldId="258"/>
            <ac:spMk id="3" creationId="{14D1C2EE-D24B-FF9A-4883-A6E02DFE3432}"/>
          </ac:spMkLst>
        </pc:spChg>
        <pc:spChg chg="add del">
          <ac:chgData name="Arti B" userId="3ad39f07e3f55b07" providerId="LiveId" clId="{7AD327B2-04E8-43FB-93D1-1118C78DEED5}" dt="2024-03-04T06:16:39.989" v="638" actId="26606"/>
          <ac:spMkLst>
            <pc:docMk/>
            <pc:sldMk cId="4169090269" sldId="258"/>
            <ac:spMk id="4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37.632" v="607" actId="26606"/>
          <ac:spMkLst>
            <pc:docMk/>
            <pc:sldMk cId="4169090269" sldId="258"/>
            <ac:spMk id="11" creationId="{09A1C012-8297-4361-ACE8-A2509FB18911}"/>
          </ac:spMkLst>
        </pc:spChg>
        <pc:spChg chg="add del">
          <ac:chgData name="Arti B" userId="3ad39f07e3f55b07" providerId="LiveId" clId="{7AD327B2-04E8-43FB-93D1-1118C78DEED5}" dt="2024-03-04T06:15:37.632" v="607" actId="26606"/>
          <ac:spMkLst>
            <pc:docMk/>
            <pc:sldMk cId="4169090269" sldId="258"/>
            <ac:spMk id="13" creationId="{4AA13AD3-0A4F-475A-BEBB-DEEFF5C096C3}"/>
          </ac:spMkLst>
        </pc:spChg>
        <pc:spChg chg="add del">
          <ac:chgData name="Arti B" userId="3ad39f07e3f55b07" providerId="LiveId" clId="{7AD327B2-04E8-43FB-93D1-1118C78DEED5}" dt="2024-03-04T06:15:37.632" v="607" actId="26606"/>
          <ac:spMkLst>
            <pc:docMk/>
            <pc:sldMk cId="4169090269" sldId="258"/>
            <ac:spMk id="15" creationId="{5816E978-1809-4EE5-9DFC-90ECA301A7BA}"/>
          </ac:spMkLst>
        </pc:spChg>
        <pc:spChg chg="add del">
          <ac:chgData name="Arti B" userId="3ad39f07e3f55b07" providerId="LiveId" clId="{7AD327B2-04E8-43FB-93D1-1118C78DEED5}" dt="2024-03-04T06:15:39.369" v="609" actId="26606"/>
          <ac:spMkLst>
            <pc:docMk/>
            <pc:sldMk cId="4169090269" sldId="258"/>
            <ac:spMk id="17" creationId="{4815D795-EBA0-4245-89F8-B459481683FB}"/>
          </ac:spMkLst>
        </pc:spChg>
        <pc:spChg chg="add del">
          <ac:chgData name="Arti B" userId="3ad39f07e3f55b07" providerId="LiveId" clId="{7AD327B2-04E8-43FB-93D1-1118C78DEED5}" dt="2024-03-04T06:15:39.369" v="609" actId="26606"/>
          <ac:spMkLst>
            <pc:docMk/>
            <pc:sldMk cId="4169090269" sldId="258"/>
            <ac:spMk id="18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39.369" v="609" actId="26606"/>
          <ac:spMkLst>
            <pc:docMk/>
            <pc:sldMk cId="4169090269" sldId="258"/>
            <ac:spMk id="19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5:39.369" v="609" actId="26606"/>
          <ac:spMkLst>
            <pc:docMk/>
            <pc:sldMk cId="4169090269" sldId="258"/>
            <ac:spMk id="20" creationId="{B7B54865-0417-4422-B63B-3E74C04CD741}"/>
          </ac:spMkLst>
        </pc:spChg>
        <pc:spChg chg="add del">
          <ac:chgData name="Arti B" userId="3ad39f07e3f55b07" providerId="LiveId" clId="{7AD327B2-04E8-43FB-93D1-1118C78DEED5}" dt="2024-03-04T06:15:39.369" v="609" actId="26606"/>
          <ac:spMkLst>
            <pc:docMk/>
            <pc:sldMk cId="4169090269" sldId="258"/>
            <ac:spMk id="21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40.371" v="611" actId="26606"/>
          <ac:spMkLst>
            <pc:docMk/>
            <pc:sldMk cId="4169090269" sldId="258"/>
            <ac:spMk id="23" creationId="{09A1C012-8297-4361-ACE8-A2509FB18911}"/>
          </ac:spMkLst>
        </pc:spChg>
        <pc:spChg chg="add del">
          <ac:chgData name="Arti B" userId="3ad39f07e3f55b07" providerId="LiveId" clId="{7AD327B2-04E8-43FB-93D1-1118C78DEED5}" dt="2024-03-04T06:15:40.371" v="611" actId="26606"/>
          <ac:spMkLst>
            <pc:docMk/>
            <pc:sldMk cId="4169090269" sldId="258"/>
            <ac:spMk id="24" creationId="{4AA13AD3-0A4F-475A-BEBB-DEEFF5C096C3}"/>
          </ac:spMkLst>
        </pc:spChg>
        <pc:spChg chg="add del">
          <ac:chgData name="Arti B" userId="3ad39f07e3f55b07" providerId="LiveId" clId="{7AD327B2-04E8-43FB-93D1-1118C78DEED5}" dt="2024-03-04T06:15:40.371" v="611" actId="26606"/>
          <ac:spMkLst>
            <pc:docMk/>
            <pc:sldMk cId="4169090269" sldId="258"/>
            <ac:spMk id="25" creationId="{5816E978-1809-4EE5-9DFC-90ECA301A7BA}"/>
          </ac:spMkLst>
        </pc:spChg>
        <pc:spChg chg="add del">
          <ac:chgData name="Arti B" userId="3ad39f07e3f55b07" providerId="LiveId" clId="{7AD327B2-04E8-43FB-93D1-1118C78DEED5}" dt="2024-03-04T06:15:41.407" v="613" actId="26606"/>
          <ac:spMkLst>
            <pc:docMk/>
            <pc:sldMk cId="4169090269" sldId="258"/>
            <ac:spMk id="27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41.407" v="613" actId="26606"/>
          <ac:spMkLst>
            <pc:docMk/>
            <pc:sldMk cId="4169090269" sldId="258"/>
            <ac:spMk id="28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5:41.407" v="613" actId="26606"/>
          <ac:spMkLst>
            <pc:docMk/>
            <pc:sldMk cId="4169090269" sldId="258"/>
            <ac:spMk id="29" creationId="{245B42B6-26F8-4E25-839B-FB38F13BEFFC}"/>
          </ac:spMkLst>
        </pc:spChg>
        <pc:spChg chg="add del">
          <ac:chgData name="Arti B" userId="3ad39f07e3f55b07" providerId="LiveId" clId="{7AD327B2-04E8-43FB-93D1-1118C78DEED5}" dt="2024-03-04T06:15:41.407" v="613" actId="26606"/>
          <ac:spMkLst>
            <pc:docMk/>
            <pc:sldMk cId="4169090269" sldId="258"/>
            <ac:spMk id="30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44.110" v="615" actId="26606"/>
          <ac:spMkLst>
            <pc:docMk/>
            <pc:sldMk cId="4169090269" sldId="258"/>
            <ac:spMk id="32" creationId="{09A1C012-8297-4361-ACE8-A2509FB18911}"/>
          </ac:spMkLst>
        </pc:spChg>
        <pc:spChg chg="add del">
          <ac:chgData name="Arti B" userId="3ad39f07e3f55b07" providerId="LiveId" clId="{7AD327B2-04E8-43FB-93D1-1118C78DEED5}" dt="2024-03-04T06:15:44.110" v="615" actId="26606"/>
          <ac:spMkLst>
            <pc:docMk/>
            <pc:sldMk cId="4169090269" sldId="258"/>
            <ac:spMk id="33" creationId="{4AA13AD3-0A4F-475A-BEBB-DEEFF5C096C3}"/>
          </ac:spMkLst>
        </pc:spChg>
        <pc:spChg chg="add del">
          <ac:chgData name="Arti B" userId="3ad39f07e3f55b07" providerId="LiveId" clId="{7AD327B2-04E8-43FB-93D1-1118C78DEED5}" dt="2024-03-04T06:15:44.110" v="615" actId="26606"/>
          <ac:spMkLst>
            <pc:docMk/>
            <pc:sldMk cId="4169090269" sldId="258"/>
            <ac:spMk id="34" creationId="{D65E0E3C-32F3-480B-9842-7611BBE2EE9F}"/>
          </ac:spMkLst>
        </pc:spChg>
        <pc:spChg chg="add del">
          <ac:chgData name="Arti B" userId="3ad39f07e3f55b07" providerId="LiveId" clId="{7AD327B2-04E8-43FB-93D1-1118C78DEED5}" dt="2024-03-04T06:15:47.515" v="617" actId="26606"/>
          <ac:spMkLst>
            <pc:docMk/>
            <pc:sldMk cId="4169090269" sldId="258"/>
            <ac:spMk id="36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47.515" v="617" actId="26606"/>
          <ac:spMkLst>
            <pc:docMk/>
            <pc:sldMk cId="4169090269" sldId="258"/>
            <ac:spMk id="37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5:47.515" v="617" actId="26606"/>
          <ac:spMkLst>
            <pc:docMk/>
            <pc:sldMk cId="4169090269" sldId="258"/>
            <ac:spMk id="38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5:47.515" v="617" actId="26606"/>
          <ac:spMkLst>
            <pc:docMk/>
            <pc:sldMk cId="4169090269" sldId="258"/>
            <ac:spMk id="39" creationId="{A77F89CE-BF52-4AF5-8B0B-7E9693734EDE}"/>
          </ac:spMkLst>
        </pc:spChg>
        <pc:spChg chg="add del">
          <ac:chgData name="Arti B" userId="3ad39f07e3f55b07" providerId="LiveId" clId="{7AD327B2-04E8-43FB-93D1-1118C78DEED5}" dt="2024-03-04T06:15:47.515" v="617" actId="26606"/>
          <ac:spMkLst>
            <pc:docMk/>
            <pc:sldMk cId="4169090269" sldId="258"/>
            <ac:spMk id="40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51.452" v="619" actId="26606"/>
          <ac:spMkLst>
            <pc:docMk/>
            <pc:sldMk cId="4169090269" sldId="258"/>
            <ac:spMk id="42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51.452" v="619" actId="26606"/>
          <ac:spMkLst>
            <pc:docMk/>
            <pc:sldMk cId="4169090269" sldId="258"/>
            <ac:spMk id="43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5:51.452" v="619" actId="26606"/>
          <ac:spMkLst>
            <pc:docMk/>
            <pc:sldMk cId="4169090269" sldId="258"/>
            <ac:spMk id="44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5:51.452" v="619" actId="26606"/>
          <ac:spMkLst>
            <pc:docMk/>
            <pc:sldMk cId="4169090269" sldId="258"/>
            <ac:spMk id="45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52.999" v="621" actId="26606"/>
          <ac:spMkLst>
            <pc:docMk/>
            <pc:sldMk cId="4169090269" sldId="258"/>
            <ac:spMk id="47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52.999" v="621" actId="26606"/>
          <ac:spMkLst>
            <pc:docMk/>
            <pc:sldMk cId="4169090269" sldId="258"/>
            <ac:spMk id="48" creationId="{F58FB36D-73B3-45EF-8CD4-221CCC8BE09F}"/>
          </ac:spMkLst>
        </pc:spChg>
        <pc:spChg chg="add del">
          <ac:chgData name="Arti B" userId="3ad39f07e3f55b07" providerId="LiveId" clId="{7AD327B2-04E8-43FB-93D1-1118C78DEED5}" dt="2024-03-04T06:15:52.999" v="621" actId="26606"/>
          <ac:spMkLst>
            <pc:docMk/>
            <pc:sldMk cId="4169090269" sldId="258"/>
            <ac:spMk id="49" creationId="{4D7835D7-DF12-420F-843A-1C5083D2B3F8}"/>
          </ac:spMkLst>
        </pc:spChg>
        <pc:spChg chg="add del">
          <ac:chgData name="Arti B" userId="3ad39f07e3f55b07" providerId="LiveId" clId="{7AD327B2-04E8-43FB-93D1-1118C78DEED5}" dt="2024-03-04T06:15:52.999" v="621" actId="26606"/>
          <ac:spMkLst>
            <pc:docMk/>
            <pc:sldMk cId="4169090269" sldId="258"/>
            <ac:spMk id="50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5:54.815" v="623" actId="26606"/>
          <ac:spMkLst>
            <pc:docMk/>
            <pc:sldMk cId="4169090269" sldId="258"/>
            <ac:spMk id="52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5:54.815" v="623" actId="26606"/>
          <ac:spMkLst>
            <pc:docMk/>
            <pc:sldMk cId="4169090269" sldId="258"/>
            <ac:spMk id="53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5:54.815" v="623" actId="26606"/>
          <ac:spMkLst>
            <pc:docMk/>
            <pc:sldMk cId="4169090269" sldId="258"/>
            <ac:spMk id="54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5:54.815" v="623" actId="26606"/>
          <ac:spMkLst>
            <pc:docMk/>
            <pc:sldMk cId="4169090269" sldId="258"/>
            <ac:spMk id="55" creationId="{A77F89CE-BF52-4AF5-8B0B-7E9693734EDE}"/>
          </ac:spMkLst>
        </pc:spChg>
        <pc:spChg chg="add del">
          <ac:chgData name="Arti B" userId="3ad39f07e3f55b07" providerId="LiveId" clId="{7AD327B2-04E8-43FB-93D1-1118C78DEED5}" dt="2024-03-04T06:15:54.815" v="623" actId="26606"/>
          <ac:spMkLst>
            <pc:docMk/>
            <pc:sldMk cId="4169090269" sldId="258"/>
            <ac:spMk id="56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13.156" v="625" actId="26606"/>
          <ac:spMkLst>
            <pc:docMk/>
            <pc:sldMk cId="4169090269" sldId="258"/>
            <ac:spMk id="58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13.156" v="625" actId="26606"/>
          <ac:spMkLst>
            <pc:docMk/>
            <pc:sldMk cId="4169090269" sldId="258"/>
            <ac:spMk id="59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13.156" v="625" actId="26606"/>
          <ac:spMkLst>
            <pc:docMk/>
            <pc:sldMk cId="4169090269" sldId="258"/>
            <ac:spMk id="60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6:13.156" v="625" actId="26606"/>
          <ac:spMkLst>
            <pc:docMk/>
            <pc:sldMk cId="4169090269" sldId="258"/>
            <ac:spMk id="61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15.693" v="627" actId="26606"/>
          <ac:spMkLst>
            <pc:docMk/>
            <pc:sldMk cId="4169090269" sldId="258"/>
            <ac:spMk id="63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15.693" v="627" actId="26606"/>
          <ac:spMkLst>
            <pc:docMk/>
            <pc:sldMk cId="4169090269" sldId="258"/>
            <ac:spMk id="64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15.693" v="627" actId="26606"/>
          <ac:spMkLst>
            <pc:docMk/>
            <pc:sldMk cId="4169090269" sldId="258"/>
            <ac:spMk id="65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6:15.693" v="627" actId="26606"/>
          <ac:spMkLst>
            <pc:docMk/>
            <pc:sldMk cId="4169090269" sldId="258"/>
            <ac:spMk id="66" creationId="{A77F89CE-BF52-4AF5-8B0B-7E9693734EDE}"/>
          </ac:spMkLst>
        </pc:spChg>
        <pc:spChg chg="add del">
          <ac:chgData name="Arti B" userId="3ad39f07e3f55b07" providerId="LiveId" clId="{7AD327B2-04E8-43FB-93D1-1118C78DEED5}" dt="2024-03-04T06:16:15.693" v="627" actId="26606"/>
          <ac:spMkLst>
            <pc:docMk/>
            <pc:sldMk cId="4169090269" sldId="258"/>
            <ac:spMk id="67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22.970" v="629" actId="26606"/>
          <ac:spMkLst>
            <pc:docMk/>
            <pc:sldMk cId="4169090269" sldId="258"/>
            <ac:spMk id="69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22.970" v="629" actId="26606"/>
          <ac:spMkLst>
            <pc:docMk/>
            <pc:sldMk cId="4169090269" sldId="258"/>
            <ac:spMk id="70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22.970" v="629" actId="26606"/>
          <ac:spMkLst>
            <pc:docMk/>
            <pc:sldMk cId="4169090269" sldId="258"/>
            <ac:spMk id="71" creationId="{245B42B6-26F8-4E25-839B-FB38F13BEFFC}"/>
          </ac:spMkLst>
        </pc:spChg>
        <pc:spChg chg="add del">
          <ac:chgData name="Arti B" userId="3ad39f07e3f55b07" providerId="LiveId" clId="{7AD327B2-04E8-43FB-93D1-1118C78DEED5}" dt="2024-03-04T06:16:22.970" v="629" actId="26606"/>
          <ac:spMkLst>
            <pc:docMk/>
            <pc:sldMk cId="4169090269" sldId="258"/>
            <ac:spMk id="72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26.901" v="631" actId="26606"/>
          <ac:spMkLst>
            <pc:docMk/>
            <pc:sldMk cId="4169090269" sldId="258"/>
            <ac:spMk id="74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26.901" v="631" actId="26606"/>
          <ac:spMkLst>
            <pc:docMk/>
            <pc:sldMk cId="4169090269" sldId="258"/>
            <ac:spMk id="75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26.901" v="631" actId="26606"/>
          <ac:spMkLst>
            <pc:docMk/>
            <pc:sldMk cId="4169090269" sldId="258"/>
            <ac:spMk id="76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6:26.901" v="631" actId="26606"/>
          <ac:spMkLst>
            <pc:docMk/>
            <pc:sldMk cId="4169090269" sldId="258"/>
            <ac:spMk id="77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27.617" v="633" actId="26606"/>
          <ac:spMkLst>
            <pc:docMk/>
            <pc:sldMk cId="4169090269" sldId="258"/>
            <ac:spMk id="79" creationId="{09A1C012-8297-4361-ACE8-A2509FB18911}"/>
          </ac:spMkLst>
        </pc:spChg>
        <pc:spChg chg="add del">
          <ac:chgData name="Arti B" userId="3ad39f07e3f55b07" providerId="LiveId" clId="{7AD327B2-04E8-43FB-93D1-1118C78DEED5}" dt="2024-03-04T06:16:27.617" v="633" actId="26606"/>
          <ac:spMkLst>
            <pc:docMk/>
            <pc:sldMk cId="4169090269" sldId="258"/>
            <ac:spMk id="80" creationId="{4AA13AD3-0A4F-475A-BEBB-DEEFF5C096C3}"/>
          </ac:spMkLst>
        </pc:spChg>
        <pc:spChg chg="add del">
          <ac:chgData name="Arti B" userId="3ad39f07e3f55b07" providerId="LiveId" clId="{7AD327B2-04E8-43FB-93D1-1118C78DEED5}" dt="2024-03-04T06:16:27.617" v="633" actId="26606"/>
          <ac:spMkLst>
            <pc:docMk/>
            <pc:sldMk cId="4169090269" sldId="258"/>
            <ac:spMk id="81" creationId="{D65E0E3C-32F3-480B-9842-7611BBE2EE9F}"/>
          </ac:spMkLst>
        </pc:spChg>
        <pc:spChg chg="add del">
          <ac:chgData name="Arti B" userId="3ad39f07e3f55b07" providerId="LiveId" clId="{7AD327B2-04E8-43FB-93D1-1118C78DEED5}" dt="2024-03-04T06:16:36.462" v="635" actId="26606"/>
          <ac:spMkLst>
            <pc:docMk/>
            <pc:sldMk cId="4169090269" sldId="258"/>
            <ac:spMk id="83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36.462" v="635" actId="26606"/>
          <ac:spMkLst>
            <pc:docMk/>
            <pc:sldMk cId="4169090269" sldId="258"/>
            <ac:spMk id="84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36.462" v="635" actId="26606"/>
          <ac:spMkLst>
            <pc:docMk/>
            <pc:sldMk cId="4169090269" sldId="258"/>
            <ac:spMk id="85" creationId="{245B42B6-26F8-4E25-839B-FB38F13BEFFC}"/>
          </ac:spMkLst>
        </pc:spChg>
        <pc:spChg chg="add del">
          <ac:chgData name="Arti B" userId="3ad39f07e3f55b07" providerId="LiveId" clId="{7AD327B2-04E8-43FB-93D1-1118C78DEED5}" dt="2024-03-04T06:16:36.462" v="635" actId="26606"/>
          <ac:spMkLst>
            <pc:docMk/>
            <pc:sldMk cId="4169090269" sldId="258"/>
            <ac:spMk id="86" creationId="{A86740DC-599A-387A-81DC-1F685B5CD1AF}"/>
          </ac:spMkLst>
        </pc:spChg>
        <pc:spChg chg="add del">
          <ac:chgData name="Arti B" userId="3ad39f07e3f55b07" providerId="LiveId" clId="{7AD327B2-04E8-43FB-93D1-1118C78DEED5}" dt="2024-03-04T06:16:39.971" v="637" actId="26606"/>
          <ac:spMkLst>
            <pc:docMk/>
            <pc:sldMk cId="4169090269" sldId="258"/>
            <ac:spMk id="88" creationId="{1D153959-30FA-4987-A094-7243641F474B}"/>
          </ac:spMkLst>
        </pc:spChg>
        <pc:spChg chg="add del">
          <ac:chgData name="Arti B" userId="3ad39f07e3f55b07" providerId="LiveId" clId="{7AD327B2-04E8-43FB-93D1-1118C78DEED5}" dt="2024-03-04T06:16:39.971" v="637" actId="26606"/>
          <ac:spMkLst>
            <pc:docMk/>
            <pc:sldMk cId="4169090269" sldId="258"/>
            <ac:spMk id="89" creationId="{EB6D1D7F-141C-4D8E-BFBA-D95B68E16385}"/>
          </ac:spMkLst>
        </pc:spChg>
        <pc:spChg chg="add del">
          <ac:chgData name="Arti B" userId="3ad39f07e3f55b07" providerId="LiveId" clId="{7AD327B2-04E8-43FB-93D1-1118C78DEED5}" dt="2024-03-04T06:16:39.971" v="637" actId="26606"/>
          <ac:spMkLst>
            <pc:docMk/>
            <pc:sldMk cId="4169090269" sldId="258"/>
            <ac:spMk id="90" creationId="{558DA214-7FDA-4C9D-A7CF-9AD725E290E1}"/>
          </ac:spMkLst>
        </pc:spChg>
        <pc:spChg chg="add del">
          <ac:chgData name="Arti B" userId="3ad39f07e3f55b07" providerId="LiveId" clId="{7AD327B2-04E8-43FB-93D1-1118C78DEED5}" dt="2024-03-04T06:16:39.971" v="637" actId="26606"/>
          <ac:spMkLst>
            <pc:docMk/>
            <pc:sldMk cId="4169090269" sldId="258"/>
            <ac:spMk id="91" creationId="{A77F89CE-BF52-4AF5-8B0B-7E9693734EDE}"/>
          </ac:spMkLst>
        </pc:spChg>
        <pc:spChg chg="add del">
          <ac:chgData name="Arti B" userId="3ad39f07e3f55b07" providerId="LiveId" clId="{7AD327B2-04E8-43FB-93D1-1118C78DEED5}" dt="2024-03-04T06:16:39.971" v="637" actId="26606"/>
          <ac:spMkLst>
            <pc:docMk/>
            <pc:sldMk cId="4169090269" sldId="258"/>
            <ac:spMk id="92" creationId="{A86740DC-599A-387A-81DC-1F685B5CD1AF}"/>
          </ac:spMkLst>
        </pc:spChg>
        <pc:spChg chg="add">
          <ac:chgData name="Arti B" userId="3ad39f07e3f55b07" providerId="LiveId" clId="{7AD327B2-04E8-43FB-93D1-1118C78DEED5}" dt="2024-03-04T06:16:39.989" v="638" actId="26606"/>
          <ac:spMkLst>
            <pc:docMk/>
            <pc:sldMk cId="4169090269" sldId="258"/>
            <ac:spMk id="94" creationId="{1D153959-30FA-4987-A094-7243641F474B}"/>
          </ac:spMkLst>
        </pc:spChg>
        <pc:spChg chg="add">
          <ac:chgData name="Arti B" userId="3ad39f07e3f55b07" providerId="LiveId" clId="{7AD327B2-04E8-43FB-93D1-1118C78DEED5}" dt="2024-03-04T06:16:39.989" v="638" actId="26606"/>
          <ac:spMkLst>
            <pc:docMk/>
            <pc:sldMk cId="4169090269" sldId="258"/>
            <ac:spMk id="95" creationId="{EB6D1D7F-141C-4D8E-BFBA-D95B68E16385}"/>
          </ac:spMkLst>
        </pc:spChg>
        <pc:spChg chg="add">
          <ac:chgData name="Arti B" userId="3ad39f07e3f55b07" providerId="LiveId" clId="{7AD327B2-04E8-43FB-93D1-1118C78DEED5}" dt="2024-03-04T06:16:39.989" v="638" actId="26606"/>
          <ac:spMkLst>
            <pc:docMk/>
            <pc:sldMk cId="4169090269" sldId="258"/>
            <ac:spMk id="96" creationId="{558DA214-7FDA-4C9D-A7CF-9AD725E290E1}"/>
          </ac:spMkLst>
        </pc:spChg>
        <pc:spChg chg="add mod">
          <ac:chgData name="Arti B" userId="3ad39f07e3f55b07" providerId="LiveId" clId="{7AD327B2-04E8-43FB-93D1-1118C78DEED5}" dt="2024-03-04T06:18:09.608" v="724" actId="20577"/>
          <ac:spMkLst>
            <pc:docMk/>
            <pc:sldMk cId="4169090269" sldId="258"/>
            <ac:spMk id="97" creationId="{A86740DC-599A-387A-81DC-1F685B5CD1AF}"/>
          </ac:spMkLst>
        </pc:spChg>
        <pc:picChg chg="add mod ord">
          <ac:chgData name="Arti B" userId="3ad39f07e3f55b07" providerId="LiveId" clId="{7AD327B2-04E8-43FB-93D1-1118C78DEED5}" dt="2024-03-04T06:16:49.577" v="639" actId="27614"/>
          <ac:picMkLst>
            <pc:docMk/>
            <pc:sldMk cId="4169090269" sldId="258"/>
            <ac:picMk id="6" creationId="{34B7FC45-89C2-9A8E-BB6C-06FA70F4A93E}"/>
          </ac:picMkLst>
        </pc:picChg>
      </pc:sldChg>
      <pc:sldChg chg="addSp delSp modSp mod setClrOvrMap">
        <pc:chgData name="Arti B" userId="3ad39f07e3f55b07" providerId="LiveId" clId="{7AD327B2-04E8-43FB-93D1-1118C78DEED5}" dt="2024-03-04T06:36:39.505" v="950" actId="26606"/>
        <pc:sldMkLst>
          <pc:docMk/>
          <pc:sldMk cId="3515236941" sldId="259"/>
        </pc:sldMkLst>
        <pc:spChg chg="mod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2" creationId="{1A340EF4-8F14-EDEF-3EEE-5A0EDFCBA29B}"/>
          </ac:spMkLst>
        </pc:spChg>
        <pc:spChg chg="del mod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3" creationId="{67AF106A-9A2C-FAF2-502B-BC34B2350EE8}"/>
          </ac:spMkLst>
        </pc:spChg>
        <pc:spChg chg="add del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8" creationId="{EB6D1D7F-141C-4D8E-BFBA-D95B68E16385}"/>
          </ac:spMkLst>
        </pc:spChg>
        <pc:spChg chg="add del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10" creationId="{558DA214-7FDA-4C9D-A7CF-9AD725E290E1}"/>
          </ac:spMkLst>
        </pc:spChg>
        <pc:spChg chg="add del">
          <ac:chgData name="Arti B" userId="3ad39f07e3f55b07" providerId="LiveId" clId="{7AD327B2-04E8-43FB-93D1-1118C78DEED5}" dt="2024-03-04T06:36:39.488" v="949" actId="26606"/>
          <ac:spMkLst>
            <pc:docMk/>
            <pc:sldMk cId="3515236941" sldId="259"/>
            <ac:spMk id="16" creationId="{EB6D1D7F-141C-4D8E-BFBA-D95B68E16385}"/>
          </ac:spMkLst>
        </pc:spChg>
        <pc:spChg chg="add del">
          <ac:chgData name="Arti B" userId="3ad39f07e3f55b07" providerId="LiveId" clId="{7AD327B2-04E8-43FB-93D1-1118C78DEED5}" dt="2024-03-04T06:36:39.488" v="949" actId="26606"/>
          <ac:spMkLst>
            <pc:docMk/>
            <pc:sldMk cId="3515236941" sldId="259"/>
            <ac:spMk id="18" creationId="{558DA214-7FDA-4C9D-A7CF-9AD725E290E1}"/>
          </ac:spMkLst>
        </pc:spChg>
        <pc:spChg chg="add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20" creationId="{D65E0E3C-32F3-480B-9842-7611BBE2EE9F}"/>
          </ac:spMkLst>
        </pc:spChg>
        <pc:spChg chg="add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21" creationId="{09A1C012-8297-4361-ACE8-A2509FB18911}"/>
          </ac:spMkLst>
        </pc:spChg>
        <pc:spChg chg="add">
          <ac:chgData name="Arti B" userId="3ad39f07e3f55b07" providerId="LiveId" clId="{7AD327B2-04E8-43FB-93D1-1118C78DEED5}" dt="2024-03-04T06:36:39.505" v="950" actId="26606"/>
          <ac:spMkLst>
            <pc:docMk/>
            <pc:sldMk cId="3515236941" sldId="259"/>
            <ac:spMk id="22" creationId="{4AA13AD3-0A4F-475A-BEBB-DEEFF5C096C3}"/>
          </ac:spMkLst>
        </pc:spChg>
        <pc:picChg chg="add del">
          <ac:chgData name="Arti B" userId="3ad39f07e3f55b07" providerId="LiveId" clId="{7AD327B2-04E8-43FB-93D1-1118C78DEED5}" dt="2024-03-04T06:36:39.488" v="949" actId="26606"/>
          <ac:picMkLst>
            <pc:docMk/>
            <pc:sldMk cId="3515236941" sldId="259"/>
            <ac:picMk id="12" creationId="{9BD00612-7BD7-6169-2D5F-0660094A46DE}"/>
          </ac:picMkLst>
        </pc:picChg>
        <pc:picChg chg="add">
          <ac:chgData name="Arti B" userId="3ad39f07e3f55b07" providerId="LiveId" clId="{7AD327B2-04E8-43FB-93D1-1118C78DEED5}" dt="2024-03-04T06:36:39.505" v="950" actId="26606"/>
          <ac:picMkLst>
            <pc:docMk/>
            <pc:sldMk cId="3515236941" sldId="259"/>
            <ac:picMk id="23" creationId="{AC50E1B7-7064-AB38-2ECB-5C4C5C050559}"/>
          </ac:picMkLst>
        </pc:picChg>
      </pc:sldChg>
      <pc:sldChg chg="addSp delSp modSp new mod ord setBg setClrOvrMap">
        <pc:chgData name="Arti B" userId="3ad39f07e3f55b07" providerId="LiveId" clId="{7AD327B2-04E8-43FB-93D1-1118C78DEED5}" dt="2024-03-04T02:13:07.832" v="596" actId="26606"/>
        <pc:sldMkLst>
          <pc:docMk/>
          <pc:sldMk cId="1786054852" sldId="260"/>
        </pc:sldMkLst>
        <pc:spChg chg="mo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2" creationId="{2519CC70-6D2C-C764-8DB6-7D184D128FEA}"/>
          </ac:spMkLst>
        </pc:spChg>
        <pc:spChg chg="mo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3" creationId="{C1645B0F-DEBF-F7DE-7169-2EC0EFCF311E}"/>
          </ac:spMkLst>
        </pc:spChg>
        <pc:spChg chg="del">
          <ac:chgData name="Arti B" userId="3ad39f07e3f55b07" providerId="LiveId" clId="{7AD327B2-04E8-43FB-93D1-1118C78DEED5}" dt="2024-03-04T02:12:17.096" v="587"/>
          <ac:spMkLst>
            <pc:docMk/>
            <pc:sldMk cId="1786054852" sldId="260"/>
            <ac:spMk id="4" creationId="{A6C0DB60-F629-46CD-A422-A14452BFBBE0}"/>
          </ac:spMkLst>
        </pc:spChg>
        <pc:spChg chg="add del">
          <ac:chgData name="Arti B" userId="3ad39f07e3f55b07" providerId="LiveId" clId="{7AD327B2-04E8-43FB-93D1-1118C78DEED5}" dt="2024-03-04T02:13:06.385" v="591" actId="26606"/>
          <ac:spMkLst>
            <pc:docMk/>
            <pc:sldMk cId="1786054852" sldId="260"/>
            <ac:spMk id="1031" creationId="{1D153959-30FA-4987-A094-7243641F474B}"/>
          </ac:spMkLst>
        </pc:spChg>
        <pc:spChg chg="add del">
          <ac:chgData name="Arti B" userId="3ad39f07e3f55b07" providerId="LiveId" clId="{7AD327B2-04E8-43FB-93D1-1118C78DEED5}" dt="2024-03-04T02:13:06.385" v="591" actId="26606"/>
          <ac:spMkLst>
            <pc:docMk/>
            <pc:sldMk cId="1786054852" sldId="260"/>
            <ac:spMk id="1033" creationId="{EB6D1D7F-141C-4D8E-BFBA-D95B68E16385}"/>
          </ac:spMkLst>
        </pc:spChg>
        <pc:spChg chg="add del">
          <ac:chgData name="Arti B" userId="3ad39f07e3f55b07" providerId="LiveId" clId="{7AD327B2-04E8-43FB-93D1-1118C78DEED5}" dt="2024-03-04T02:13:06.385" v="591" actId="26606"/>
          <ac:spMkLst>
            <pc:docMk/>
            <pc:sldMk cId="1786054852" sldId="260"/>
            <ac:spMk id="1035" creationId="{558DA214-7FDA-4C9D-A7CF-9AD725E290E1}"/>
          </ac:spMkLst>
        </pc:spChg>
        <pc:spChg chg="add del">
          <ac:chgData name="Arti B" userId="3ad39f07e3f55b07" providerId="LiveId" clId="{7AD327B2-04E8-43FB-93D1-1118C78DEED5}" dt="2024-03-04T02:13:07.154" v="593" actId="26606"/>
          <ac:spMkLst>
            <pc:docMk/>
            <pc:sldMk cId="1786054852" sldId="260"/>
            <ac:spMk id="1037" creationId="{A77F89CE-BF52-4AF5-8B0B-7E9693734EDE}"/>
          </ac:spMkLst>
        </pc:spChg>
        <pc:spChg chg="add del">
          <ac:chgData name="Arti B" userId="3ad39f07e3f55b07" providerId="LiveId" clId="{7AD327B2-04E8-43FB-93D1-1118C78DEED5}" dt="2024-03-04T02:13:07.154" v="593" actId="26606"/>
          <ac:spMkLst>
            <pc:docMk/>
            <pc:sldMk cId="1786054852" sldId="260"/>
            <ac:spMk id="1038" creationId="{1D153959-30FA-4987-A094-7243641F474B}"/>
          </ac:spMkLst>
        </pc:spChg>
        <pc:spChg chg="add del">
          <ac:chgData name="Arti B" userId="3ad39f07e3f55b07" providerId="LiveId" clId="{7AD327B2-04E8-43FB-93D1-1118C78DEED5}" dt="2024-03-04T02:13:07.154" v="593" actId="26606"/>
          <ac:spMkLst>
            <pc:docMk/>
            <pc:sldMk cId="1786054852" sldId="260"/>
            <ac:spMk id="1039" creationId="{EB6D1D7F-141C-4D8E-BFBA-D95B68E16385}"/>
          </ac:spMkLst>
        </pc:spChg>
        <pc:spChg chg="add del">
          <ac:chgData name="Arti B" userId="3ad39f07e3f55b07" providerId="LiveId" clId="{7AD327B2-04E8-43FB-93D1-1118C78DEED5}" dt="2024-03-04T02:13:07.154" v="593" actId="26606"/>
          <ac:spMkLst>
            <pc:docMk/>
            <pc:sldMk cId="1786054852" sldId="260"/>
            <ac:spMk id="1040" creationId="{558DA214-7FDA-4C9D-A7CF-9AD725E290E1}"/>
          </ac:spMkLst>
        </pc:spChg>
        <pc:spChg chg="add del">
          <ac:chgData name="Arti B" userId="3ad39f07e3f55b07" providerId="LiveId" clId="{7AD327B2-04E8-43FB-93D1-1118C78DEED5}" dt="2024-03-04T02:13:07.816" v="595" actId="26606"/>
          <ac:spMkLst>
            <pc:docMk/>
            <pc:sldMk cId="1786054852" sldId="260"/>
            <ac:spMk id="1042" creationId="{1D153959-30FA-4987-A094-7243641F474B}"/>
          </ac:spMkLst>
        </pc:spChg>
        <pc:spChg chg="add del">
          <ac:chgData name="Arti B" userId="3ad39f07e3f55b07" providerId="LiveId" clId="{7AD327B2-04E8-43FB-93D1-1118C78DEED5}" dt="2024-03-04T02:13:07.816" v="595" actId="26606"/>
          <ac:spMkLst>
            <pc:docMk/>
            <pc:sldMk cId="1786054852" sldId="260"/>
            <ac:spMk id="1043" creationId="{EB6D1D7F-141C-4D8E-BFBA-D95B68E16385}"/>
          </ac:spMkLst>
        </pc:spChg>
        <pc:spChg chg="add del">
          <ac:chgData name="Arti B" userId="3ad39f07e3f55b07" providerId="LiveId" clId="{7AD327B2-04E8-43FB-93D1-1118C78DEED5}" dt="2024-03-04T02:13:07.816" v="595" actId="26606"/>
          <ac:spMkLst>
            <pc:docMk/>
            <pc:sldMk cId="1786054852" sldId="260"/>
            <ac:spMk id="1044" creationId="{558DA214-7FDA-4C9D-A7CF-9AD725E290E1}"/>
          </ac:spMkLst>
        </pc:spChg>
        <pc:spChg chg="ad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1046" creationId="{1D153959-30FA-4987-A094-7243641F474B}"/>
          </ac:spMkLst>
        </pc:spChg>
        <pc:spChg chg="ad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1047" creationId="{EB6D1D7F-141C-4D8E-BFBA-D95B68E16385}"/>
          </ac:spMkLst>
        </pc:spChg>
        <pc:spChg chg="ad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1048" creationId="{B7B54865-0417-4422-B63B-3E74C04CD741}"/>
          </ac:spMkLst>
        </pc:spChg>
        <pc:spChg chg="add">
          <ac:chgData name="Arti B" userId="3ad39f07e3f55b07" providerId="LiveId" clId="{7AD327B2-04E8-43FB-93D1-1118C78DEED5}" dt="2024-03-04T02:13:07.832" v="596" actId="26606"/>
          <ac:spMkLst>
            <pc:docMk/>
            <pc:sldMk cId="1786054852" sldId="260"/>
            <ac:spMk id="1049" creationId="{4815D795-EBA0-4245-89F8-B459481683FB}"/>
          </ac:spMkLst>
        </pc:spChg>
        <pc:picChg chg="add mod ord">
          <ac:chgData name="Arti B" userId="3ad39f07e3f55b07" providerId="LiveId" clId="{7AD327B2-04E8-43FB-93D1-1118C78DEED5}" dt="2024-03-04T02:13:07.832" v="596" actId="26606"/>
          <ac:picMkLst>
            <pc:docMk/>
            <pc:sldMk cId="1786054852" sldId="260"/>
            <ac:picMk id="1026" creationId="{E56C0391-2CBD-950A-E3D3-8AE820330219}"/>
          </ac:picMkLst>
        </pc:picChg>
      </pc:sldChg>
      <pc:sldChg chg="addSp delSp modSp new mod setBg setClrOvrMap">
        <pc:chgData name="Arti B" userId="3ad39f07e3f55b07" providerId="LiveId" clId="{7AD327B2-04E8-43FB-93D1-1118C78DEED5}" dt="2024-03-04T06:25:22.659" v="947" actId="26606"/>
        <pc:sldMkLst>
          <pc:docMk/>
          <pc:sldMk cId="2421635623" sldId="261"/>
        </pc:sldMkLst>
        <pc:spChg chg="mod">
          <ac:chgData name="Arti B" userId="3ad39f07e3f55b07" providerId="LiveId" clId="{7AD327B2-04E8-43FB-93D1-1118C78DEED5}" dt="2024-03-04T06:25:22.659" v="947" actId="26606"/>
          <ac:spMkLst>
            <pc:docMk/>
            <pc:sldMk cId="2421635623" sldId="261"/>
            <ac:spMk id="2" creationId="{D89292A5-6465-206A-8F8A-0D67150FFB88}"/>
          </ac:spMkLst>
        </pc:spChg>
        <pc:spChg chg="mod ord">
          <ac:chgData name="Arti B" userId="3ad39f07e3f55b07" providerId="LiveId" clId="{7AD327B2-04E8-43FB-93D1-1118C78DEED5}" dt="2024-03-04T06:25:22.659" v="947" actId="26606"/>
          <ac:spMkLst>
            <pc:docMk/>
            <pc:sldMk cId="2421635623" sldId="261"/>
            <ac:spMk id="3" creationId="{394B3B67-03F3-D977-167A-BD6D5397D902}"/>
          </ac:spMkLst>
        </pc:spChg>
        <pc:spChg chg="del">
          <ac:chgData name="Arti B" userId="3ad39f07e3f55b07" providerId="LiveId" clId="{7AD327B2-04E8-43FB-93D1-1118C78DEED5}" dt="2024-03-04T06:23:05.892" v="842" actId="22"/>
          <ac:spMkLst>
            <pc:docMk/>
            <pc:sldMk cId="2421635623" sldId="261"/>
            <ac:spMk id="4" creationId="{B60F3DE3-C302-901A-BDCB-0F5AD6044833}"/>
          </ac:spMkLst>
        </pc:spChg>
        <pc:spChg chg="add del mod">
          <ac:chgData name="Arti B" userId="3ad39f07e3f55b07" providerId="LiveId" clId="{7AD327B2-04E8-43FB-93D1-1118C78DEED5}" dt="2024-03-04T06:23:43.133" v="844" actId="22"/>
          <ac:spMkLst>
            <pc:docMk/>
            <pc:sldMk cId="2421635623" sldId="261"/>
            <ac:spMk id="8" creationId="{4C86629A-4E63-48AE-7C8E-186796F29195}"/>
          </ac:spMkLst>
        </pc:spChg>
        <pc:spChg chg="add">
          <ac:chgData name="Arti B" userId="3ad39f07e3f55b07" providerId="LiveId" clId="{7AD327B2-04E8-43FB-93D1-1118C78DEED5}" dt="2024-03-04T06:25:22.659" v="947" actId="26606"/>
          <ac:spMkLst>
            <pc:docMk/>
            <pc:sldMk cId="2421635623" sldId="261"/>
            <ac:spMk id="15" creationId="{1D153959-30FA-4987-A094-7243641F474B}"/>
          </ac:spMkLst>
        </pc:spChg>
        <pc:spChg chg="add">
          <ac:chgData name="Arti B" userId="3ad39f07e3f55b07" providerId="LiveId" clId="{7AD327B2-04E8-43FB-93D1-1118C78DEED5}" dt="2024-03-04T06:25:22.659" v="947" actId="26606"/>
          <ac:spMkLst>
            <pc:docMk/>
            <pc:sldMk cId="2421635623" sldId="261"/>
            <ac:spMk id="17" creationId="{9666091B-3E48-445D-9D54-63D9E80179BB}"/>
          </ac:spMkLst>
        </pc:spChg>
        <pc:spChg chg="add">
          <ac:chgData name="Arti B" userId="3ad39f07e3f55b07" providerId="LiveId" clId="{7AD327B2-04E8-43FB-93D1-1118C78DEED5}" dt="2024-03-04T06:25:22.659" v="947" actId="26606"/>
          <ac:spMkLst>
            <pc:docMk/>
            <pc:sldMk cId="2421635623" sldId="261"/>
            <ac:spMk id="19" creationId="{D7477F8F-3259-4F49-9F98-9097DDBD91C9}"/>
          </ac:spMkLst>
        </pc:spChg>
        <pc:picChg chg="add del mod ord">
          <ac:chgData name="Arti B" userId="3ad39f07e3f55b07" providerId="LiveId" clId="{7AD327B2-04E8-43FB-93D1-1118C78DEED5}" dt="2024-03-04T06:23:13.068" v="843" actId="478"/>
          <ac:picMkLst>
            <pc:docMk/>
            <pc:sldMk cId="2421635623" sldId="261"/>
            <ac:picMk id="6" creationId="{92011323-B9AF-36E7-E875-09651C2BF582}"/>
          </ac:picMkLst>
        </pc:picChg>
        <pc:picChg chg="add mod ord">
          <ac:chgData name="Arti B" userId="3ad39f07e3f55b07" providerId="LiveId" clId="{7AD327B2-04E8-43FB-93D1-1118C78DEED5}" dt="2024-03-04T06:25:22.659" v="947" actId="26606"/>
          <ac:picMkLst>
            <pc:docMk/>
            <pc:sldMk cId="2421635623" sldId="261"/>
            <ac:picMk id="10" creationId="{D2F56333-4EA1-2EB8-D3B9-05D723E445B3}"/>
          </ac:picMkLst>
        </pc:picChg>
      </pc:sldChg>
      <pc:sldChg chg="addSp delSp modSp new del mod setBg modClrScheme setClrOvrMap chgLayout">
        <pc:chgData name="Arti B" userId="3ad39f07e3f55b07" providerId="LiveId" clId="{7AD327B2-04E8-43FB-93D1-1118C78DEED5}" dt="2024-03-04T02:12:34.098" v="589" actId="47"/>
        <pc:sldMkLst>
          <pc:docMk/>
          <pc:sldMk cId="3421360301" sldId="261"/>
        </pc:sldMkLst>
        <pc:spChg chg="del mod ord">
          <ac:chgData name="Arti B" userId="3ad39f07e3f55b07" providerId="LiveId" clId="{7AD327B2-04E8-43FB-93D1-1118C78DEED5}" dt="2024-03-04T02:11:24.435" v="562" actId="700"/>
          <ac:spMkLst>
            <pc:docMk/>
            <pc:sldMk cId="3421360301" sldId="261"/>
            <ac:spMk id="2" creationId="{22081BAD-FE75-1BDE-E2DD-B0CFBCF87039}"/>
          </ac:spMkLst>
        </pc:spChg>
        <pc:spChg chg="del mod ord">
          <ac:chgData name="Arti B" userId="3ad39f07e3f55b07" providerId="LiveId" clId="{7AD327B2-04E8-43FB-93D1-1118C78DEED5}" dt="2024-03-04T02:11:24.435" v="562" actId="700"/>
          <ac:spMkLst>
            <pc:docMk/>
            <pc:sldMk cId="3421360301" sldId="261"/>
            <ac:spMk id="3" creationId="{2F3DB711-F156-504B-8BFE-320CB8F004CA}"/>
          </ac:spMkLst>
        </pc:spChg>
        <pc:spChg chg="del">
          <ac:chgData name="Arti B" userId="3ad39f07e3f55b07" providerId="LiveId" clId="{7AD327B2-04E8-43FB-93D1-1118C78DEED5}" dt="2024-03-04T02:11:24.435" v="562" actId="700"/>
          <ac:spMkLst>
            <pc:docMk/>
            <pc:sldMk cId="3421360301" sldId="261"/>
            <ac:spMk id="4" creationId="{5D59A802-C398-18FA-29A6-9D0868F0D585}"/>
          </ac:spMkLst>
        </pc:spChg>
        <pc:spChg chg="add mod ord">
          <ac:chgData name="Arti B" userId="3ad39f07e3f55b07" providerId="LiveId" clId="{7AD327B2-04E8-43FB-93D1-1118C78DEED5}" dt="2024-03-04T02:12:28.153" v="588" actId="20577"/>
          <ac:spMkLst>
            <pc:docMk/>
            <pc:sldMk cId="3421360301" sldId="261"/>
            <ac:spMk id="5" creationId="{F1236CB4-DF25-DEE6-1EDD-B8BC59300AC3}"/>
          </ac:spMkLst>
        </pc:spChg>
        <pc:spChg chg="add del mod ord">
          <ac:chgData name="Arti B" userId="3ad39f07e3f55b07" providerId="LiveId" clId="{7AD327B2-04E8-43FB-93D1-1118C78DEED5}" dt="2024-03-04T02:12:08.142" v="586" actId="26606"/>
          <ac:spMkLst>
            <pc:docMk/>
            <pc:sldMk cId="3421360301" sldId="261"/>
            <ac:spMk id="6" creationId="{77414543-71ED-F464-EFB8-77B05F156A36}"/>
          </ac:spMkLst>
        </pc:spChg>
        <pc:spChg chg="add del">
          <ac:chgData name="Arti B" userId="3ad39f07e3f55b07" providerId="LiveId" clId="{7AD327B2-04E8-43FB-93D1-1118C78DEED5}" dt="2024-03-04T02:12:06.724" v="583" actId="26606"/>
          <ac:spMkLst>
            <pc:docMk/>
            <pc:sldMk cId="3421360301" sldId="261"/>
            <ac:spMk id="11" creationId="{EB6D1D7F-141C-4D8E-BFBA-D95B68E16385}"/>
          </ac:spMkLst>
        </pc:spChg>
        <pc:spChg chg="add del">
          <ac:chgData name="Arti B" userId="3ad39f07e3f55b07" providerId="LiveId" clId="{7AD327B2-04E8-43FB-93D1-1118C78DEED5}" dt="2024-03-04T02:11:58.682" v="579" actId="26606"/>
          <ac:spMkLst>
            <pc:docMk/>
            <pc:sldMk cId="3421360301" sldId="261"/>
            <ac:spMk id="12" creationId="{09A1C012-8297-4361-ACE8-A2509FB18911}"/>
          </ac:spMkLst>
        </pc:spChg>
        <pc:spChg chg="add del">
          <ac:chgData name="Arti B" userId="3ad39f07e3f55b07" providerId="LiveId" clId="{7AD327B2-04E8-43FB-93D1-1118C78DEED5}" dt="2024-03-04T02:12:06.724" v="583" actId="26606"/>
          <ac:spMkLst>
            <pc:docMk/>
            <pc:sldMk cId="3421360301" sldId="261"/>
            <ac:spMk id="13" creationId="{558DA214-7FDA-4C9D-A7CF-9AD725E290E1}"/>
          </ac:spMkLst>
        </pc:spChg>
        <pc:spChg chg="add del">
          <ac:chgData name="Arti B" userId="3ad39f07e3f55b07" providerId="LiveId" clId="{7AD327B2-04E8-43FB-93D1-1118C78DEED5}" dt="2024-03-04T02:11:58.682" v="579" actId="26606"/>
          <ac:spMkLst>
            <pc:docMk/>
            <pc:sldMk cId="3421360301" sldId="261"/>
            <ac:spMk id="14" creationId="{4AA13AD3-0A4F-475A-BEBB-DEEFF5C096C3}"/>
          </ac:spMkLst>
        </pc:spChg>
        <pc:spChg chg="add del">
          <ac:chgData name="Arti B" userId="3ad39f07e3f55b07" providerId="LiveId" clId="{7AD327B2-04E8-43FB-93D1-1118C78DEED5}" dt="2024-03-04T02:11:58.682" v="579" actId="26606"/>
          <ac:spMkLst>
            <pc:docMk/>
            <pc:sldMk cId="3421360301" sldId="261"/>
            <ac:spMk id="16" creationId="{365A786E-9028-443F-8713-B9552D9A2355}"/>
          </ac:spMkLst>
        </pc:spChg>
        <pc:spChg chg="add del">
          <ac:chgData name="Arti B" userId="3ad39f07e3f55b07" providerId="LiveId" clId="{7AD327B2-04E8-43FB-93D1-1118C78DEED5}" dt="2024-03-04T02:12:00.953" v="581" actId="26606"/>
          <ac:spMkLst>
            <pc:docMk/>
            <pc:sldMk cId="3421360301" sldId="261"/>
            <ac:spMk id="18" creationId="{09A1C012-8297-4361-ACE8-A2509FB18911}"/>
          </ac:spMkLst>
        </pc:spChg>
        <pc:spChg chg="add del">
          <ac:chgData name="Arti B" userId="3ad39f07e3f55b07" providerId="LiveId" clId="{7AD327B2-04E8-43FB-93D1-1118C78DEED5}" dt="2024-03-04T02:12:00.953" v="581" actId="26606"/>
          <ac:spMkLst>
            <pc:docMk/>
            <pc:sldMk cId="3421360301" sldId="261"/>
            <ac:spMk id="19" creationId="{4AA13AD3-0A4F-475A-BEBB-DEEFF5C096C3}"/>
          </ac:spMkLst>
        </pc:spChg>
        <pc:spChg chg="add del">
          <ac:chgData name="Arti B" userId="3ad39f07e3f55b07" providerId="LiveId" clId="{7AD327B2-04E8-43FB-93D1-1118C78DEED5}" dt="2024-03-04T02:12:00.953" v="581" actId="26606"/>
          <ac:spMkLst>
            <pc:docMk/>
            <pc:sldMk cId="3421360301" sldId="261"/>
            <ac:spMk id="21" creationId="{1C2F3FA0-960A-435A-AC72-8ADCBF50F7D2}"/>
          </ac:spMkLst>
        </pc:spChg>
        <pc:spChg chg="add del">
          <ac:chgData name="Arti B" userId="3ad39f07e3f55b07" providerId="LiveId" clId="{7AD327B2-04E8-43FB-93D1-1118C78DEED5}" dt="2024-03-04T02:12:06.724" v="583" actId="26606"/>
          <ac:spMkLst>
            <pc:docMk/>
            <pc:sldMk cId="3421360301" sldId="261"/>
            <ac:spMk id="23" creationId="{77414543-71ED-F464-EFB8-77B05F156A36}"/>
          </ac:spMkLst>
        </pc:spChg>
        <pc:spChg chg="add del">
          <ac:chgData name="Arti B" userId="3ad39f07e3f55b07" providerId="LiveId" clId="{7AD327B2-04E8-43FB-93D1-1118C78DEED5}" dt="2024-03-04T02:12:08.132" v="585" actId="26606"/>
          <ac:spMkLst>
            <pc:docMk/>
            <pc:sldMk cId="3421360301" sldId="261"/>
            <ac:spMk id="25" creationId="{EB6D1D7F-141C-4D8E-BFBA-D95B68E16385}"/>
          </ac:spMkLst>
        </pc:spChg>
        <pc:spChg chg="add del">
          <ac:chgData name="Arti B" userId="3ad39f07e3f55b07" providerId="LiveId" clId="{7AD327B2-04E8-43FB-93D1-1118C78DEED5}" dt="2024-03-04T02:12:08.132" v="585" actId="26606"/>
          <ac:spMkLst>
            <pc:docMk/>
            <pc:sldMk cId="3421360301" sldId="261"/>
            <ac:spMk id="26" creationId="{245B42B6-26F8-4E25-839B-FB38F13BEFFC}"/>
          </ac:spMkLst>
        </pc:spChg>
        <pc:spChg chg="add del">
          <ac:chgData name="Arti B" userId="3ad39f07e3f55b07" providerId="LiveId" clId="{7AD327B2-04E8-43FB-93D1-1118C78DEED5}" dt="2024-03-04T02:12:08.132" v="585" actId="26606"/>
          <ac:spMkLst>
            <pc:docMk/>
            <pc:sldMk cId="3421360301" sldId="261"/>
            <ac:spMk id="27" creationId="{77414543-71ED-F464-EFB8-77B05F156A36}"/>
          </ac:spMkLst>
        </pc:spChg>
        <pc:spChg chg="add">
          <ac:chgData name="Arti B" userId="3ad39f07e3f55b07" providerId="LiveId" clId="{7AD327B2-04E8-43FB-93D1-1118C78DEED5}" dt="2024-03-04T02:12:08.142" v="586" actId="26606"/>
          <ac:spMkLst>
            <pc:docMk/>
            <pc:sldMk cId="3421360301" sldId="261"/>
            <ac:spMk id="29" creationId="{EB6D1D7F-141C-4D8E-BFBA-D95B68E16385}"/>
          </ac:spMkLst>
        </pc:spChg>
        <pc:spChg chg="add">
          <ac:chgData name="Arti B" userId="3ad39f07e3f55b07" providerId="LiveId" clId="{7AD327B2-04E8-43FB-93D1-1118C78DEED5}" dt="2024-03-04T02:12:08.142" v="586" actId="26606"/>
          <ac:spMkLst>
            <pc:docMk/>
            <pc:sldMk cId="3421360301" sldId="261"/>
            <ac:spMk id="30" creationId="{558DA214-7FDA-4C9D-A7CF-9AD725E290E1}"/>
          </ac:spMkLst>
        </pc:spChg>
        <pc:spChg chg="add">
          <ac:chgData name="Arti B" userId="3ad39f07e3f55b07" providerId="LiveId" clId="{7AD327B2-04E8-43FB-93D1-1118C78DEED5}" dt="2024-03-04T02:12:08.142" v="586" actId="26606"/>
          <ac:spMkLst>
            <pc:docMk/>
            <pc:sldMk cId="3421360301" sldId="261"/>
            <ac:spMk id="31" creationId="{77414543-71ED-F464-EFB8-77B05F156A36}"/>
          </ac:spMkLst>
        </pc:spChg>
        <pc:picChg chg="add del">
          <ac:chgData name="Arti B" userId="3ad39f07e3f55b07" providerId="LiveId" clId="{7AD327B2-04E8-43FB-93D1-1118C78DEED5}" dt="2024-03-04T02:11:58.682" v="579" actId="26606"/>
          <ac:picMkLst>
            <pc:docMk/>
            <pc:sldMk cId="3421360301" sldId="261"/>
            <ac:picMk id="8" creationId="{8383370B-F0C0-41F0-BE82-444B4A51955E}"/>
          </ac:picMkLst>
        </pc:picChg>
        <pc:picChg chg="add del">
          <ac:chgData name="Arti B" userId="3ad39f07e3f55b07" providerId="LiveId" clId="{7AD327B2-04E8-43FB-93D1-1118C78DEED5}" dt="2024-03-04T02:12:00.953" v="581" actId="26606"/>
          <ac:picMkLst>
            <pc:docMk/>
            <pc:sldMk cId="3421360301" sldId="261"/>
            <ac:picMk id="20" creationId="{437694FE-0AA3-56AA-AB50-EAE6E634DF1B}"/>
          </ac:picMkLst>
        </pc:picChg>
      </pc:sldChg>
      <pc:sldChg chg="addSp modSp new del mod setBg">
        <pc:chgData name="Arti B" userId="3ad39f07e3f55b07" providerId="LiveId" clId="{7AD327B2-04E8-43FB-93D1-1118C78DEED5}" dt="2024-03-04T06:38:11.486" v="976" actId="47"/>
        <pc:sldMkLst>
          <pc:docMk/>
          <pc:sldMk cId="2658224374" sldId="262"/>
        </pc:sldMkLst>
        <pc:spChg chg="mod">
          <ac:chgData name="Arti B" userId="3ad39f07e3f55b07" providerId="LiveId" clId="{7AD327B2-04E8-43FB-93D1-1118C78DEED5}" dt="2024-03-04T06:37:44.628" v="972" actId="122"/>
          <ac:spMkLst>
            <pc:docMk/>
            <pc:sldMk cId="2658224374" sldId="262"/>
            <ac:spMk id="2" creationId="{17B5C703-E33C-7022-3040-C7EBAF1EAF11}"/>
          </ac:spMkLst>
        </pc:spChg>
        <pc:spChg chg="mod">
          <ac:chgData name="Arti B" userId="3ad39f07e3f55b07" providerId="LiveId" clId="{7AD327B2-04E8-43FB-93D1-1118C78DEED5}" dt="2024-03-04T06:37:20.273" v="952" actId="26606"/>
          <ac:spMkLst>
            <pc:docMk/>
            <pc:sldMk cId="2658224374" sldId="262"/>
            <ac:spMk id="3" creationId="{9D382CC0-3131-9634-CA38-E0EAFF18F456}"/>
          </ac:spMkLst>
        </pc:spChg>
        <pc:spChg chg="add">
          <ac:chgData name="Arti B" userId="3ad39f07e3f55b07" providerId="LiveId" clId="{7AD327B2-04E8-43FB-93D1-1118C78DEED5}" dt="2024-03-04T06:37:20.273" v="952" actId="26606"/>
          <ac:spMkLst>
            <pc:docMk/>
            <pc:sldMk cId="2658224374" sldId="262"/>
            <ac:spMk id="8" creationId="{EB6D1D7F-141C-4D8E-BFBA-D95B68E16385}"/>
          </ac:spMkLst>
        </pc:spChg>
        <pc:spChg chg="add">
          <ac:chgData name="Arti B" userId="3ad39f07e3f55b07" providerId="LiveId" clId="{7AD327B2-04E8-43FB-93D1-1118C78DEED5}" dt="2024-03-04T06:37:20.273" v="952" actId="26606"/>
          <ac:spMkLst>
            <pc:docMk/>
            <pc:sldMk cId="2658224374" sldId="262"/>
            <ac:spMk id="10" creationId="{558DA214-7FDA-4C9D-A7CF-9AD725E290E1}"/>
          </ac:spMkLst>
        </pc:spChg>
      </pc:sldChg>
      <pc:sldChg chg="new del">
        <pc:chgData name="Arti B" userId="3ad39f07e3f55b07" providerId="LiveId" clId="{7AD327B2-04E8-43FB-93D1-1118C78DEED5}" dt="2024-03-04T06:37:59.014" v="974" actId="47"/>
        <pc:sldMkLst>
          <pc:docMk/>
          <pc:sldMk cId="126615051" sldId="263"/>
        </pc:sldMkLst>
      </pc:sldChg>
      <pc:sldChg chg="modSp new mod">
        <pc:chgData name="Arti B" userId="3ad39f07e3f55b07" providerId="LiveId" clId="{7AD327B2-04E8-43FB-93D1-1118C78DEED5}" dt="2024-03-04T06:38:38.282" v="1017" actId="20577"/>
        <pc:sldMkLst>
          <pc:docMk/>
          <pc:sldMk cId="2655520726" sldId="263"/>
        </pc:sldMkLst>
        <pc:spChg chg="mod">
          <ac:chgData name="Arti B" userId="3ad39f07e3f55b07" providerId="LiveId" clId="{7AD327B2-04E8-43FB-93D1-1118C78DEED5}" dt="2024-03-04T06:38:38.282" v="1017" actId="20577"/>
          <ac:spMkLst>
            <pc:docMk/>
            <pc:sldMk cId="2655520726" sldId="263"/>
            <ac:spMk id="6" creationId="{59F270C0-DF82-A040-E896-B9033D3066CF}"/>
          </ac:spMkLst>
        </pc:spChg>
      </pc:sldChg>
      <pc:sldChg chg="modSp new mod">
        <pc:chgData name="Arti B" userId="3ad39f07e3f55b07" providerId="LiveId" clId="{7AD327B2-04E8-43FB-93D1-1118C78DEED5}" dt="2024-03-04T06:38:26.449" v="997" actId="20577"/>
        <pc:sldMkLst>
          <pc:docMk/>
          <pc:sldMk cId="172140183" sldId="264"/>
        </pc:sldMkLst>
        <pc:spChg chg="mod">
          <ac:chgData name="Arti B" userId="3ad39f07e3f55b07" providerId="LiveId" clId="{7AD327B2-04E8-43FB-93D1-1118C78DEED5}" dt="2024-03-04T06:38:26.449" v="997" actId="20577"/>
          <ac:spMkLst>
            <pc:docMk/>
            <pc:sldMk cId="172140183" sldId="264"/>
            <ac:spMk id="2" creationId="{09B00F87-C9E6-B50D-987B-13550186F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6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92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8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0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51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A5C97-8AA5-8B97-24DE-0750C044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Autofit/>
          </a:bodyPr>
          <a:lstStyle/>
          <a:p>
            <a:pPr algn="l"/>
            <a:r>
              <a:rPr lang="en-US" sz="4400" dirty="0"/>
              <a:t>ONTARIO SCHOOL RESEARCH PROJECT</a:t>
            </a:r>
            <a:endParaRPr lang="en-CA" sz="4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89EC-0275-3E9D-3D45-EF9235DD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Amy Dryden, Alessandro Mori, </a:t>
            </a:r>
            <a:r>
              <a:rPr lang="en-US" sz="2800" dirty="0" err="1"/>
              <a:t>Khemaka</a:t>
            </a:r>
            <a:r>
              <a:rPr lang="en-US" sz="2800" dirty="0"/>
              <a:t> Oo, Arti Bhatia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13C93-CBA5-BC95-4C4C-B14BAB551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2" r="22345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high schools in USA - Godfather Style">
            <a:extLst>
              <a:ext uri="{FF2B5EF4-FFF2-40B4-BE49-F238E27FC236}">
                <a16:creationId xmlns:a16="http://schemas.microsoft.com/office/drawing/2014/main" id="{E56C0391-2CBD-950A-E3D3-8AE8203302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9CC70-6D2C-C764-8DB6-7D184D12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Goal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B0F-DEBF-F7DE-7169-2EC0EFCF3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024" y="3071909"/>
            <a:ext cx="4924426" cy="27954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400"/>
              <a:t>We wanted to research how potential life decisions that youth take regarding their educational careers. </a:t>
            </a:r>
          </a:p>
          <a:p>
            <a:pPr>
              <a:lnSpc>
                <a:spcPct val="91000"/>
              </a:lnSpc>
            </a:pPr>
            <a:r>
              <a:rPr lang="en-US" sz="2400"/>
              <a:t>We decided to geographical look at specially Ontario and schools within this province.</a:t>
            </a:r>
          </a:p>
          <a:p>
            <a:pPr>
              <a:lnSpc>
                <a:spcPct val="91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60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81353-F0FB-3BDE-8B5F-1E66FD1E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MAps</a:t>
            </a:r>
            <a:endParaRPr lang="en-US" kern="1200" cap="all" spc="12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Content Placeholder 3">
            <a:extLst>
              <a:ext uri="{FF2B5EF4-FFF2-40B4-BE49-F238E27FC236}">
                <a16:creationId xmlns:a16="http://schemas.microsoft.com/office/drawing/2014/main" id="{A86740DC-599A-387A-81DC-1F685B5C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Streetmap</a:t>
            </a:r>
            <a:r>
              <a:rPr lang="en-US" dirty="0"/>
              <a:t> showing Elementary and Secondary  School markers.</a:t>
            </a:r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34B7FC45-89C2-9A8E-BB6C-06FA70F4A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4543" r="31002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292A5-6465-206A-8F8A-0D67150F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Jsonifyed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F56333-4EA1-2EB8-D3B9-05D723E44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6118" y="500873"/>
            <a:ext cx="7949613" cy="230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3B67-03F3-D977-167A-BD6D5397D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3383" y="3637264"/>
            <a:ext cx="4427310" cy="2490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dirty="0"/>
              <a:t>We created 4 APIs related to Ontario School Data. </a:t>
            </a:r>
          </a:p>
          <a:p>
            <a:pPr>
              <a:lnSpc>
                <a:spcPct val="91000"/>
              </a:lnSpc>
            </a:pPr>
            <a:r>
              <a:rPr lang="en-US" dirty="0"/>
              <a:t>Most data sources related to Ontario Schools were collected from government databases.</a:t>
            </a:r>
          </a:p>
        </p:txBody>
      </p:sp>
    </p:spTree>
    <p:extLst>
      <p:ext uri="{BB962C8B-B14F-4D97-AF65-F5344CB8AC3E}">
        <p14:creationId xmlns:p14="http://schemas.microsoft.com/office/powerpoint/2010/main" val="2421635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Back view of graduates in an outdoor graduation">
            <a:extLst>
              <a:ext uri="{FF2B5EF4-FFF2-40B4-BE49-F238E27FC236}">
                <a16:creationId xmlns:a16="http://schemas.microsoft.com/office/drawing/2014/main" id="{AC50E1B7-7064-AB38-2ECB-5C4C5C050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" b="1465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40EF4-8F14-EDEF-3EEE-5A0EDFCB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572003"/>
            <a:ext cx="10268712" cy="1169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/>
              <a:t>Enrollment and Graduation Rates in Ontario have been high within the last 4-5 years. </a:t>
            </a:r>
          </a:p>
        </p:txBody>
      </p:sp>
    </p:spTree>
    <p:extLst>
      <p:ext uri="{BB962C8B-B14F-4D97-AF65-F5344CB8AC3E}">
        <p14:creationId xmlns:p14="http://schemas.microsoft.com/office/powerpoint/2010/main" val="35152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0F87-C9E6-B50D-987B-13550186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rates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F8F6-39D3-CFF8-F629-9D9072ABF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2E9F-D5B2-9202-5AA9-5D1BE69E0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CEC90-0526-5977-A79F-2A40D555C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2418-A3FF-B7B5-11EB-2693454431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DF522-FC7D-8DA9-E677-4F22589FA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253F8-897F-E600-E1E0-3C1DDC6E3B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F270C0-DF82-A040-E896-B9033D3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2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E1EF2-F829-DF1A-060D-95D2DA7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HTML webpage</a:t>
            </a:r>
            <a:br>
              <a:rPr lang="en-US" dirty="0"/>
            </a:br>
            <a:r>
              <a:rPr lang="en-US" sz="2400" dirty="0"/>
              <a:t>LINK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165B4A-0180-0ACC-320B-C7A55D366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98" r="1214" b="6262"/>
          <a:stretch/>
        </p:blipFill>
        <p:spPr>
          <a:xfrm>
            <a:off x="477061" y="2734235"/>
            <a:ext cx="10621245" cy="28455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B2984E-A69B-B276-9FDA-5946C0D2B8CC}"/>
              </a:ext>
            </a:extLst>
          </p:cNvPr>
          <p:cNvSpPr txBox="1"/>
          <p:nvPr/>
        </p:nvSpPr>
        <p:spPr>
          <a:xfrm>
            <a:off x="628426" y="6034215"/>
            <a:ext cx="9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us demonstrate by giving you a quick tour of our webpage.</a:t>
            </a:r>
          </a:p>
        </p:txBody>
      </p:sp>
    </p:spTree>
    <p:extLst>
      <p:ext uri="{BB962C8B-B14F-4D97-AF65-F5344CB8AC3E}">
        <p14:creationId xmlns:p14="http://schemas.microsoft.com/office/powerpoint/2010/main" val="761644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ONTARIO SCHOOL RESEARCH PROJECT</vt:lpstr>
      <vt:lpstr>Our Goal</vt:lpstr>
      <vt:lpstr>MAps</vt:lpstr>
      <vt:lpstr>Jsonifyed data</vt:lpstr>
      <vt:lpstr>Enrollment and Graduation Rates in Ontario have been high within the last 4-5 years. </vt:lpstr>
      <vt:lpstr>Enrollment rates</vt:lpstr>
      <vt:lpstr>Graduation rates</vt:lpstr>
      <vt:lpstr>HTML webpage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 SCHOOL RESEARCH PROJECT</dc:title>
  <dc:creator>Arti B</dc:creator>
  <cp:lastModifiedBy>Arti B</cp:lastModifiedBy>
  <cp:revision>1</cp:revision>
  <dcterms:created xsi:type="dcterms:W3CDTF">2024-03-04T01:55:04Z</dcterms:created>
  <dcterms:modified xsi:type="dcterms:W3CDTF">2024-03-04T06:38:59Z</dcterms:modified>
</cp:coreProperties>
</file>