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51A5-A220-AD72-4CF2-5A223AC99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A9037-C26B-CC41-A000-ED6E129EF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29029-B160-7608-421B-8D716E40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69FC3-7100-1541-830A-54341539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482F-120A-8A80-4786-8EA0D79D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CDD7-D868-FB83-6ABC-1C772601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42CD9-09F4-BB05-DFD1-5560ACD0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D186-2AA8-8E89-66E8-7E9B9AA4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A56F-D2A3-8AD9-070D-067598F0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A9D1-541F-BD4B-57A5-AE4353A9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C073C-D9A2-E34C-A1C0-63B2362A4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6F4F8-C267-A796-F2D5-496D915A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E001-A171-2E75-F26B-4BDEC122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63724-682C-8EDB-4A3A-B8956B07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2B4D-91A3-F71F-64A6-14A2AFB7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4438-BA67-FE5A-6622-9EB1CB0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BA93-E5E4-33DB-DED1-A00972E5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5B79-1D36-5BB1-3B4A-3D62D35B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10EC3-7C66-D770-2054-5955C5F0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3ED4-9713-5012-C3A9-85595A5F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7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43B-282A-1DC9-944F-543C64CD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1AB06-2E4B-589E-37D4-CCDA7261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BF23F-A218-3961-67AA-8675F4F2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BD4D-96B7-A916-C15B-8F128516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ED12-2985-0E6B-3A19-838FFDAE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0E72-DB4D-4458-B070-98B468FB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D8735-DC29-6933-D7D5-C3F650DAC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EDBB-FEE1-2910-E807-7E3135B0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F5CF1-AD6E-650B-FB35-17E47026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8640C-93C5-64FE-798A-537DE2DF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D330C-F33F-4AAD-44A1-5C850683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1F95-4DFE-958A-7783-210BF57C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D0FE1-944F-7454-0B21-47CFB954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D341F-2168-4968-D7A2-C665F984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4E7F1-B1FF-1B35-C122-E2B893725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C1F81-D793-2DB0-156B-BE8A5062C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E7511-FBF6-6760-CA9E-937042D3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E494B-5365-8CD1-F4ED-6B1AE92D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562B7-D056-5AA3-5188-EAEC650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D67C-37D5-6984-1D2A-36957DF1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EBB4F-7D9F-9B12-877F-7A16858B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47DEA-E28C-A92A-0BE0-9E4961E6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BFA52-E90F-6787-0EA4-805152CC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CB8DD-1091-F687-14CF-D0E3106D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92EA3-824D-17AB-080E-9C1A69BE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4EE60-2AFB-1C49-E0FB-4B895F2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4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1832-051A-A368-2C5E-D0EC2372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1F51-42AD-379F-A782-7AB19AE6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373F0-7D65-4213-356E-25935F78A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80251-7BB8-FA94-47DD-6F8E8740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1A28-E7A5-3938-0187-B80861BE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40ECA-09C3-38CE-323D-F7214F2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3841-E79F-D179-3BC7-16AE472B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33FE3-219B-53B6-7CF3-5B0451023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280C2-132A-AFDA-C122-CE29667A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FFAF3-F589-D753-D18A-AA5CDCB9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F63D-E681-60F3-E39C-524FA023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37E0C-81C0-16EB-8846-43F48865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AA42E-F006-1272-8B44-30AD88AD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ED49-6851-480B-F8B3-4017504F6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E7EE-D9B9-D549-7EC1-C97CEED6E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F808-D33E-42B1-8DAA-A8EDE4642D6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6A48-200A-D8A3-3750-D45559264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01C5-CA8A-CFB5-1297-0E739026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1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E2BB-7A65-C6A7-4904-7EDC0ED95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Migrate to database step-by-step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6AD59-6D20-978F-4C57-B67496C04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Cifeng Fang</a:t>
            </a:r>
          </a:p>
          <a:p>
            <a:r>
              <a:rPr lang="en-US" dirty="0"/>
              <a:t>08/22/2022</a:t>
            </a:r>
          </a:p>
        </p:txBody>
      </p:sp>
    </p:spTree>
    <p:extLst>
      <p:ext uri="{BB962C8B-B14F-4D97-AF65-F5344CB8AC3E}">
        <p14:creationId xmlns:p14="http://schemas.microsoft.com/office/powerpoint/2010/main" val="18675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9491-77A7-5648-F7DE-C8F158B5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Desktop-based solution-in-house use/feedback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6F05-560E-C406-0709-ED24423A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0154" cy="4351338"/>
          </a:xfrm>
        </p:spPr>
        <p:txBody>
          <a:bodyPr/>
          <a:lstStyle/>
          <a:p>
            <a:r>
              <a:rPr lang="en-US" dirty="0"/>
              <a:t>Local host MongoDB server and NoSQL database</a:t>
            </a:r>
          </a:p>
          <a:p>
            <a:r>
              <a:rPr lang="en-US" dirty="0"/>
              <a:t>Develop backend processing script to transfer raw csv data to JSON file</a:t>
            </a:r>
          </a:p>
          <a:p>
            <a:r>
              <a:rPr lang="en-US" dirty="0"/>
              <a:t>Import JSON file to NoSQL database</a:t>
            </a:r>
          </a:p>
          <a:p>
            <a:r>
              <a:rPr lang="en-US" dirty="0"/>
              <a:t>Develop pyqt5 desktop app to interact(CRUD, visualized etc.) with database and export the database in JSON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448454-6B51-52DC-6AED-D37D61CEFCC2}"/>
              </a:ext>
            </a:extLst>
          </p:cNvPr>
          <p:cNvGrpSpPr/>
          <p:nvPr/>
        </p:nvGrpSpPr>
        <p:grpSpPr>
          <a:xfrm>
            <a:off x="7091040" y="2449366"/>
            <a:ext cx="1694483" cy="2918762"/>
            <a:chOff x="5579315" y="2699981"/>
            <a:chExt cx="1694483" cy="2918762"/>
          </a:xfrm>
        </p:grpSpPr>
        <p:pic>
          <p:nvPicPr>
            <p:cNvPr id="1032" name="Picture 8" descr="PyQt5] Use icon from QStyle – Clay-Technology World">
              <a:extLst>
                <a:ext uri="{FF2B5EF4-FFF2-40B4-BE49-F238E27FC236}">
                  <a16:creationId xmlns:a16="http://schemas.microsoft.com/office/drawing/2014/main" id="{E7CA3AEB-B93B-4844-0883-2032DEBB8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257" y="2859185"/>
              <a:ext cx="1549923" cy="161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D35A3D-F755-7DE6-9CB1-0B2656E050CC}"/>
                </a:ext>
              </a:extLst>
            </p:cNvPr>
            <p:cNvSpPr txBox="1"/>
            <p:nvPr/>
          </p:nvSpPr>
          <p:spPr>
            <a:xfrm>
              <a:off x="5745336" y="4972412"/>
              <a:ext cx="1427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Desktop frontend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78321E-2C28-ED4F-0F62-B17C7A5DEBC2}"/>
                </a:ext>
              </a:extLst>
            </p:cNvPr>
            <p:cNvSpPr/>
            <p:nvPr/>
          </p:nvSpPr>
          <p:spPr>
            <a:xfrm>
              <a:off x="5579315" y="2699981"/>
              <a:ext cx="1694483" cy="29187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561D3F-41F3-4DA8-73BF-34A55FB97763}"/>
              </a:ext>
            </a:extLst>
          </p:cNvPr>
          <p:cNvGrpSpPr/>
          <p:nvPr/>
        </p:nvGrpSpPr>
        <p:grpSpPr>
          <a:xfrm>
            <a:off x="8868538" y="1915853"/>
            <a:ext cx="1575525" cy="4170881"/>
            <a:chOff x="8118211" y="1915853"/>
            <a:chExt cx="1575525" cy="4170881"/>
          </a:xfrm>
        </p:grpSpPr>
        <p:pic>
          <p:nvPicPr>
            <p:cNvPr id="1026" name="Picture 2" descr="Toric + JSON | Data Integration">
              <a:extLst>
                <a:ext uri="{FF2B5EF4-FFF2-40B4-BE49-F238E27FC236}">
                  <a16:creationId xmlns:a16="http://schemas.microsoft.com/office/drawing/2014/main" id="{FE17A530-1039-E85D-6CB6-D3C1CECC6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918" y="3990862"/>
              <a:ext cx="1342053" cy="1342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sv - Free interface icons">
              <a:extLst>
                <a:ext uri="{FF2B5EF4-FFF2-40B4-BE49-F238E27FC236}">
                  <a16:creationId xmlns:a16="http://schemas.microsoft.com/office/drawing/2014/main" id="{53E86A60-9676-F61D-0002-C007DD3B9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432" y="2028954"/>
              <a:ext cx="1342054" cy="134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FD897-71F9-8DAD-BC8C-08BD1A99AD93}"/>
                </a:ext>
              </a:extLst>
            </p:cNvPr>
            <p:cNvSpPr txBox="1"/>
            <p:nvPr/>
          </p:nvSpPr>
          <p:spPr>
            <a:xfrm>
              <a:off x="8266152" y="5440403"/>
              <a:ext cx="1427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Backend processing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F3387C-0378-7377-740E-3FF7F508024C}"/>
                </a:ext>
              </a:extLst>
            </p:cNvPr>
            <p:cNvCxnSpPr>
              <a:cxnSpLocks/>
              <a:endCxn id="1026" idx="0"/>
            </p:cNvCxnSpPr>
            <p:nvPr/>
          </p:nvCxnSpPr>
          <p:spPr>
            <a:xfrm>
              <a:off x="8979945" y="3371008"/>
              <a:ext cx="0" cy="61985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D0DBFC-09D2-6518-1F67-73B58FF38086}"/>
                </a:ext>
              </a:extLst>
            </p:cNvPr>
            <p:cNvSpPr/>
            <p:nvPr/>
          </p:nvSpPr>
          <p:spPr>
            <a:xfrm>
              <a:off x="8118211" y="1915853"/>
              <a:ext cx="1575525" cy="41708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1D2742-2612-D551-4B0D-54DA82604A3F}"/>
              </a:ext>
            </a:extLst>
          </p:cNvPr>
          <p:cNvGrpSpPr/>
          <p:nvPr/>
        </p:nvGrpSpPr>
        <p:grpSpPr>
          <a:xfrm>
            <a:off x="10444065" y="2596988"/>
            <a:ext cx="1819469" cy="2623518"/>
            <a:chOff x="10495384" y="2596988"/>
            <a:chExt cx="1819469" cy="2623518"/>
          </a:xfrm>
        </p:grpSpPr>
        <p:pic>
          <p:nvPicPr>
            <p:cNvPr id="1030" name="Picture 6" descr="What is MongoDB? NoSQL database explained in an easy way.">
              <a:extLst>
                <a:ext uri="{FF2B5EF4-FFF2-40B4-BE49-F238E27FC236}">
                  <a16:creationId xmlns:a16="http://schemas.microsoft.com/office/drawing/2014/main" id="{B9811810-2E61-E54B-0303-DCF33721D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6090" y="2699981"/>
              <a:ext cx="1438059" cy="1934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8201A1-3318-5397-BC25-09FC5E731FA3}"/>
                </a:ext>
              </a:extLst>
            </p:cNvPr>
            <p:cNvSpPr txBox="1"/>
            <p:nvPr/>
          </p:nvSpPr>
          <p:spPr>
            <a:xfrm>
              <a:off x="10495384" y="4851173"/>
              <a:ext cx="181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NoSQL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35F324-0FA9-4FF3-DD5F-073BD1E416C0}"/>
                </a:ext>
              </a:extLst>
            </p:cNvPr>
            <p:cNvSpPr/>
            <p:nvPr/>
          </p:nvSpPr>
          <p:spPr>
            <a:xfrm>
              <a:off x="10617355" y="2596988"/>
              <a:ext cx="1575525" cy="26235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3E0E8A-26ED-BAE2-782C-265C1DB341C4}"/>
              </a:ext>
            </a:extLst>
          </p:cNvPr>
          <p:cNvCxnSpPr>
            <a:cxnSpLocks/>
          </p:cNvCxnSpPr>
          <p:nvPr/>
        </p:nvCxnSpPr>
        <p:spPr>
          <a:xfrm flipV="1">
            <a:off x="10292813" y="4106771"/>
            <a:ext cx="388799" cy="61502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E903D351-14FD-BCB5-D1DE-68EA38EB6406}"/>
              </a:ext>
            </a:extLst>
          </p:cNvPr>
          <p:cNvSpPr/>
          <p:nvPr/>
        </p:nvSpPr>
        <p:spPr>
          <a:xfrm>
            <a:off x="8562842" y="3676883"/>
            <a:ext cx="562800" cy="2733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D7CC6EE9-1F9C-4635-E4B0-EDA9EBDDD41A}"/>
              </a:ext>
            </a:extLst>
          </p:cNvPr>
          <p:cNvSpPr/>
          <p:nvPr/>
        </p:nvSpPr>
        <p:spPr>
          <a:xfrm>
            <a:off x="10216900" y="3671479"/>
            <a:ext cx="562800" cy="2733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F66C-772A-C3DE-A1FB-EA8DBAE7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solution-</a:t>
            </a:r>
            <a:br>
              <a:rPr lang="en-US" dirty="0"/>
            </a:br>
            <a:r>
              <a:rPr lang="en-US" dirty="0"/>
              <a:t>with scalability maintainability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17C9-2964-6A20-9D9F-4BFFB4D29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Deploy the backend server and MongoDB driver on choice of cloud</a:t>
            </a:r>
          </a:p>
          <a:p>
            <a:r>
              <a:rPr lang="en-US" dirty="0"/>
              <a:t>Switch the desktop client frontend to web based</a:t>
            </a:r>
          </a:p>
          <a:p>
            <a:endParaRPr lang="en-US" dirty="0"/>
          </a:p>
        </p:txBody>
      </p:sp>
      <p:pic>
        <p:nvPicPr>
          <p:cNvPr id="2050" name="Picture 2" descr="MongoDB Stitch - the latest, and best way to build your app | MongoDB">
            <a:extLst>
              <a:ext uri="{FF2B5EF4-FFF2-40B4-BE49-F238E27FC236}">
                <a16:creationId xmlns:a16="http://schemas.microsoft.com/office/drawing/2014/main" id="{42E512ED-4660-64A6-4887-C462C3B44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32" y="3127824"/>
            <a:ext cx="8024009" cy="3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72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1F72-D3E7-1C83-BAEF-6049BAC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Atlas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C740-5BFF-4312-A7CB-C1D00780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Has free tier cluster (512MB) on AWS, GCP and Azure</a:t>
            </a:r>
          </a:p>
          <a:p>
            <a:r>
              <a:rPr lang="en-US" dirty="0"/>
              <a:t>Identical operation process compared to localhost version MongoDB</a:t>
            </a:r>
          </a:p>
          <a:p>
            <a:r>
              <a:rPr lang="en-US" dirty="0"/>
              <a:t>Has capability of importing database via JSON file</a:t>
            </a:r>
          </a:p>
        </p:txBody>
      </p:sp>
      <p:pic>
        <p:nvPicPr>
          <p:cNvPr id="3074" name="Picture 2" descr="MongoDB Altas Update: Free Tier Now Available on Microsoft Azure | MongoDB">
            <a:extLst>
              <a:ext uri="{FF2B5EF4-FFF2-40B4-BE49-F238E27FC236}">
                <a16:creationId xmlns:a16="http://schemas.microsoft.com/office/drawing/2014/main" id="{8B3C4C17-A353-0411-B8B8-C7CEADC27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5"/>
          <a:stretch/>
        </p:blipFill>
        <p:spPr bwMode="auto">
          <a:xfrm>
            <a:off x="5831634" y="129396"/>
            <a:ext cx="6330084" cy="664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182F-15BD-16DF-5874-9860D7D4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DB55-26BA-0F54-3D55-7367F577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0804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Once free tier MongoDB Atlas was setup and with JSON file with test results deploy to cloud database, </a:t>
            </a:r>
          </a:p>
          <a:p>
            <a:pPr marL="0" indent="0">
              <a:buNone/>
            </a:pPr>
            <a:r>
              <a:rPr lang="en-US" sz="2400" dirty="0"/>
              <a:t>Various cloud-based data visualization tools will be tested, and an evaluation of each choice will be given to help us decide which tool suit our needs most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59609-B086-4110-007F-392BF0EFD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31"/>
          <a:stretch/>
        </p:blipFill>
        <p:spPr>
          <a:xfrm>
            <a:off x="6494162" y="2295138"/>
            <a:ext cx="5697838" cy="33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2DC9-7E71-3437-B6AB-6A218AC9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planning for the dashboard app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0330D4-C7BA-9D27-6239-675E805B7B6A}"/>
              </a:ext>
            </a:extLst>
          </p:cNvPr>
          <p:cNvGrpSpPr/>
          <p:nvPr/>
        </p:nvGrpSpPr>
        <p:grpSpPr>
          <a:xfrm>
            <a:off x="1555092" y="1132535"/>
            <a:ext cx="9081816" cy="5605196"/>
            <a:chOff x="1555092" y="1132535"/>
            <a:chExt cx="9081816" cy="560519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B36CF3-B09C-0220-C75F-186C6BC97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5092" y="1422405"/>
              <a:ext cx="9081816" cy="531532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182F65-03A3-993C-F84B-764DF7B3A711}"/>
                </a:ext>
              </a:extLst>
            </p:cNvPr>
            <p:cNvGrpSpPr/>
            <p:nvPr/>
          </p:nvGrpSpPr>
          <p:grpSpPr>
            <a:xfrm>
              <a:off x="1555092" y="1132535"/>
              <a:ext cx="9081815" cy="5605196"/>
              <a:chOff x="1555092" y="1132535"/>
              <a:chExt cx="9081815" cy="560519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1D0CC20-9C30-CD9D-4E6E-F2302EB13D89}"/>
                  </a:ext>
                </a:extLst>
              </p:cNvPr>
              <p:cNvSpPr/>
              <p:nvPr/>
            </p:nvSpPr>
            <p:spPr>
              <a:xfrm>
                <a:off x="8463134" y="1682382"/>
                <a:ext cx="2173773" cy="4299567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39D350A-F048-032B-C513-BF28D1DACEB9}"/>
                  </a:ext>
                </a:extLst>
              </p:cNvPr>
              <p:cNvSpPr/>
              <p:nvPr/>
            </p:nvSpPr>
            <p:spPr>
              <a:xfrm>
                <a:off x="1555092" y="1682386"/>
                <a:ext cx="6855170" cy="505534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E7C05D6-1096-E134-F7C6-D7C700AA2128}"/>
                  </a:ext>
                </a:extLst>
              </p:cNvPr>
              <p:cNvSpPr/>
              <p:nvPr/>
            </p:nvSpPr>
            <p:spPr>
              <a:xfrm>
                <a:off x="8447422" y="5981949"/>
                <a:ext cx="2189485" cy="75578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5133DB-AC07-5486-3AFB-2B0F993CD17C}"/>
                  </a:ext>
                </a:extLst>
              </p:cNvPr>
              <p:cNvSpPr txBox="1"/>
              <p:nvPr/>
            </p:nvSpPr>
            <p:spPr>
              <a:xfrm>
                <a:off x="4127239" y="1778866"/>
                <a:ext cx="25628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Interactive test data visualization widget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93D36E-920D-420E-01A8-73EA28523D59}"/>
                  </a:ext>
                </a:extLst>
              </p:cNvPr>
              <p:cNvSpPr txBox="1"/>
              <p:nvPr/>
            </p:nvSpPr>
            <p:spPr>
              <a:xfrm>
                <a:off x="8648084" y="1132535"/>
                <a:ext cx="1788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Tests querying</a:t>
                </a:r>
              </a:p>
              <a:p>
                <a:pPr algn="ctr"/>
                <a:r>
                  <a:rPr lang="en-US" dirty="0"/>
                  <a:t>filtering widget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E8D0D-3EB8-66DA-55D2-1021626E6DE2}"/>
                  </a:ext>
                </a:extLst>
              </p:cNvPr>
              <p:cNvSpPr txBox="1"/>
              <p:nvPr/>
            </p:nvSpPr>
            <p:spPr>
              <a:xfrm>
                <a:off x="8693180" y="6368399"/>
                <a:ext cx="1788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Action widget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19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6CBE-EBE4-473E-9044-EDBE6D52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9D5F-424F-C502-DA7E-BF5465E9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n-US" dirty="0"/>
              <a:t>Script to combine csv files (raw run data + testlog_S2R) to JSON file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n-US" dirty="0"/>
              <a:t>Construct MongoDB collection from JSON file (both successfully test on localhost and Atlas)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dirty="0"/>
              <a:t>Python Qt desktop dashboard app to interact with MongoDB</a:t>
            </a: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v"/>
            </a:pPr>
            <a:r>
              <a:rPr lang="en-US" dirty="0"/>
              <a:t>Data visualization widget</a:t>
            </a: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n-US" dirty="0"/>
              <a:t>Tests querying and filtering widget</a:t>
            </a: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dirty="0"/>
              <a:t>User action widget</a:t>
            </a: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78417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244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Migrate to database step-by-step</vt:lpstr>
      <vt:lpstr>Desktop-based solution-in-house use/feedback collection</vt:lpstr>
      <vt:lpstr>Cloud-based solution- with scalability maintainability considered</vt:lpstr>
      <vt:lpstr>MongoDB Atlas</vt:lpstr>
      <vt:lpstr>Data visualization services</vt:lpstr>
      <vt:lpstr>Features planning for the dashboard app</vt:lpstr>
      <vt:lpstr>Current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Migrate to database step-by-step</dc:title>
  <dc:creator>Fang Cifeng</dc:creator>
  <cp:lastModifiedBy>Fang Cifeng</cp:lastModifiedBy>
  <cp:revision>8</cp:revision>
  <dcterms:created xsi:type="dcterms:W3CDTF">2022-08-08T17:09:07Z</dcterms:created>
  <dcterms:modified xsi:type="dcterms:W3CDTF">2022-08-22T18:58:43Z</dcterms:modified>
</cp:coreProperties>
</file>