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dvent Pro SemiBold"/>
      <p:regular r:id="rId7"/>
      <p:bold r:id="rId8"/>
    </p:embeddedFont>
    <p:embeddedFont>
      <p:font typeface="Fira Sans Extra Condensed Medium"/>
      <p:regular r:id="rId9"/>
      <p:bold r:id="rId10"/>
      <p:italic r:id="rId11"/>
      <p:boldItalic r:id="rId12"/>
    </p:embeddedFont>
    <p:embeddedFont>
      <p:font typeface="Fira Sans Condensed Medium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Share Tec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Medium-italic.fntdata"/><Relationship Id="rId10" Type="http://schemas.openxmlformats.org/officeDocument/2006/relationships/font" Target="fonts/FiraSansExtraCondensedMedium-bold.fntdata"/><Relationship Id="rId13" Type="http://schemas.openxmlformats.org/officeDocument/2006/relationships/font" Target="fonts/FiraSansCondensedMedium-regular.fntdata"/><Relationship Id="rId12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ExtraCondensedMedium-regular.fntdata"/><Relationship Id="rId15" Type="http://schemas.openxmlformats.org/officeDocument/2006/relationships/font" Target="fonts/FiraSansCondensedMedium-italic.fntdata"/><Relationship Id="rId14" Type="http://schemas.openxmlformats.org/officeDocument/2006/relationships/font" Target="fonts/FiraSansCondensedMedium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FiraSansCondensed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hareTech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font" Target="fonts/AdventProSemiBold-regular.fntdata"/><Relationship Id="rId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307500" y="751900"/>
            <a:ext cx="667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Sightings in Arizona</a:t>
            </a:r>
            <a:endParaRPr/>
          </a:p>
        </p:txBody>
      </p:sp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