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Advent Pro SemiBold" panose="02000506040000020004" pitchFamily="2" charset="77"/>
      <p:regular r:id="rId8"/>
      <p:bold r:id="rId9"/>
    </p:embeddedFont>
    <p:embeddedFont>
      <p:font typeface="Fira Sans Condensed Medium" panose="020F0502020204030204" pitchFamily="34" charset="0"/>
      <p:regular r:id="rId10"/>
      <p:bold r:id="rId11"/>
      <p:italic r:id="rId12"/>
      <p:boldItalic r:id="rId13"/>
    </p:embeddedFont>
    <p:embeddedFont>
      <p:font typeface="Fira Sans Extra Condensed Medium" panose="020B0603050000020004" pitchFamily="34" charset="0"/>
      <p:regular r:id="rId14"/>
      <p:bold r:id="rId15"/>
      <p:italic r:id="rId16"/>
      <p:boldItalic r:id="rId17"/>
    </p:embeddedFont>
    <p:embeddedFont>
      <p:font typeface="Livvic Light" panose="020F0302020204030204" pitchFamily="34" charset="0"/>
      <p:regular r:id="rId18"/>
      <p:italic r:id="rId19"/>
    </p:embeddedFont>
    <p:embeddedFont>
      <p:font typeface="Maven Pro" pitchFamily="2" charset="77"/>
      <p:regular r:id="rId20"/>
      <p:bold r:id="rId21"/>
    </p:embeddedFont>
    <p:embeddedFont>
      <p:font typeface="Nunito Light" panose="020F0302020204030204" pitchFamily="34" charset="0"/>
      <p:regular r:id="rId22"/>
      <p:italic r:id="rId23"/>
    </p:embeddedFont>
    <p:embeddedFont>
      <p:font typeface="Share Tech" pitchFamily="2" charset="77"/>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1"/>
  </p:normalViewPr>
  <p:slideViewPr>
    <p:cSldViewPr snapToGrid="0">
      <p:cViewPr varScale="1">
        <p:scale>
          <a:sx n="179" d="100"/>
          <a:sy n="179" d="100"/>
        </p:scale>
        <p:origin x="336" y="3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20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adeghjalalian/ufo-sightings-in-us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ctrTitle"/>
          </p:nvPr>
        </p:nvSpPr>
        <p:spPr>
          <a:xfrm>
            <a:off x="1307500" y="751900"/>
            <a:ext cx="6672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UFO Sightings in Arizona</a:t>
            </a:r>
            <a:endParaRPr/>
          </a:p>
        </p:txBody>
      </p:sp>
      <p:sp>
        <p:nvSpPr>
          <p:cNvPr id="431" name="Google Shape;431;p23"/>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1 Final Project</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F254-1297-6B62-8460-066DBC2C98B8}"/>
              </a:ext>
            </a:extLst>
          </p:cNvPr>
          <p:cNvSpPr>
            <a:spLocks noGrp="1"/>
          </p:cNvSpPr>
          <p:nvPr>
            <p:ph type="ctrTitle"/>
          </p:nvPr>
        </p:nvSpPr>
        <p:spPr>
          <a:xfrm>
            <a:off x="1209756" y="249732"/>
            <a:ext cx="6519782" cy="843262"/>
          </a:xfrm>
        </p:spPr>
        <p:txBody>
          <a:bodyPr/>
          <a:lstStyle/>
          <a:p>
            <a:r>
              <a:rPr lang="en-US" dirty="0"/>
              <a:t>UFO Sightings in Arizona</a:t>
            </a:r>
          </a:p>
        </p:txBody>
      </p:sp>
      <p:sp>
        <p:nvSpPr>
          <p:cNvPr id="3" name="Subtitle 2">
            <a:extLst>
              <a:ext uri="{FF2B5EF4-FFF2-40B4-BE49-F238E27FC236}">
                <a16:creationId xmlns:a16="http://schemas.microsoft.com/office/drawing/2014/main" id="{078F0251-22C4-86EB-8BBD-3BF029CE55E9}"/>
              </a:ext>
            </a:extLst>
          </p:cNvPr>
          <p:cNvSpPr>
            <a:spLocks noGrp="1"/>
          </p:cNvSpPr>
          <p:nvPr>
            <p:ph type="subTitle" idx="1"/>
          </p:nvPr>
        </p:nvSpPr>
        <p:spPr>
          <a:xfrm>
            <a:off x="814387" y="1827469"/>
            <a:ext cx="7272337" cy="2901694"/>
          </a:xfrm>
        </p:spPr>
        <p:txBody>
          <a:bodyPr/>
          <a:lstStyle/>
          <a:p>
            <a:pPr algn="l">
              <a:buFont typeface="Arial" panose="020B0604020202020204" pitchFamily="34" charset="0"/>
              <a:buChar char="•"/>
            </a:pPr>
            <a:r>
              <a:rPr lang="en-US" dirty="0"/>
              <a:t>Arizona has the 7</a:t>
            </a:r>
            <a:r>
              <a:rPr lang="en-US" baseline="30000" dirty="0"/>
              <a:t>th</a:t>
            </a:r>
            <a:r>
              <a:rPr lang="en-US" dirty="0"/>
              <a:t> highest number of UFO sightings in the USA. </a:t>
            </a:r>
          </a:p>
          <a:p>
            <a:pPr algn="l">
              <a:buFont typeface="Arial" panose="020B0604020202020204" pitchFamily="34" charset="0"/>
              <a:buChar char="•"/>
            </a:pPr>
            <a:r>
              <a:rPr lang="en-US" dirty="0"/>
              <a:t>UFO sightings are a huge draw to tourism in Arizona and we wanted to use a data science approach to find out more about where these sightings might occur in the future. </a:t>
            </a:r>
          </a:p>
          <a:p>
            <a:pPr algn="l">
              <a:buFont typeface="Arial" panose="020B0604020202020204" pitchFamily="34" charset="0"/>
              <a:buChar char="•"/>
            </a:pPr>
            <a:r>
              <a:rPr lang="en-US" dirty="0"/>
              <a:t>As residents of Arizona, we are interested in where the sightings occur and how they might be influenced by the population increase in Arizona over the last 20 years. </a:t>
            </a:r>
          </a:p>
          <a:p>
            <a:pPr algn="l">
              <a:buFont typeface="Arial" panose="020B0604020202020204" pitchFamily="34" charset="0"/>
              <a:buChar char="•"/>
            </a:pPr>
            <a:r>
              <a:rPr lang="en-US" dirty="0"/>
              <a:t>There are UFO Conferences held in Arizona because of the high rate of sightings and interest. </a:t>
            </a:r>
          </a:p>
          <a:p>
            <a:pPr algn="l">
              <a:buFont typeface="Arial" panose="020B0604020202020204" pitchFamily="34" charset="0"/>
              <a:buChar char="•"/>
            </a:pPr>
            <a:endParaRPr lang="en-US" dirty="0"/>
          </a:p>
        </p:txBody>
      </p:sp>
      <p:sp>
        <p:nvSpPr>
          <p:cNvPr id="6" name="Subtitle 2">
            <a:extLst>
              <a:ext uri="{FF2B5EF4-FFF2-40B4-BE49-F238E27FC236}">
                <a16:creationId xmlns:a16="http://schemas.microsoft.com/office/drawing/2014/main" id="{10B5451F-F899-15E5-8CBD-A0FEB3515817}"/>
              </a:ext>
            </a:extLst>
          </p:cNvPr>
          <p:cNvSpPr txBox="1">
            <a:spLocks/>
          </p:cNvSpPr>
          <p:nvPr/>
        </p:nvSpPr>
        <p:spPr>
          <a:xfrm>
            <a:off x="1493768" y="1363791"/>
            <a:ext cx="5447576" cy="463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algn="l"/>
            <a:r>
              <a:rPr lang="en-US" dirty="0"/>
              <a:t>Why we chose this topic/dataset:</a:t>
            </a:r>
          </a:p>
        </p:txBody>
      </p:sp>
    </p:spTree>
    <p:extLst>
      <p:ext uri="{BB962C8B-B14F-4D97-AF65-F5344CB8AC3E}">
        <p14:creationId xmlns:p14="http://schemas.microsoft.com/office/powerpoint/2010/main" val="157292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3FBA0-B628-D770-3A32-40D2657B27AF}"/>
              </a:ext>
            </a:extLst>
          </p:cNvPr>
          <p:cNvSpPr>
            <a:spLocks noGrp="1"/>
          </p:cNvSpPr>
          <p:nvPr>
            <p:ph type="body" idx="1"/>
          </p:nvPr>
        </p:nvSpPr>
        <p:spPr>
          <a:xfrm>
            <a:off x="618825" y="989476"/>
            <a:ext cx="7867950" cy="2968162"/>
          </a:xfrm>
        </p:spPr>
        <p:txBody>
          <a:bodyPr/>
          <a:lstStyle/>
          <a:p>
            <a:r>
              <a:rPr lang="en-US" dirty="0"/>
              <a:t>Dataset </a:t>
            </a:r>
            <a:r>
              <a:rPr lang="en-US" dirty="0" err="1"/>
              <a:t>Souce</a:t>
            </a:r>
            <a:r>
              <a:rPr lang="en-US" dirty="0"/>
              <a:t>: Kaggle </a:t>
            </a:r>
          </a:p>
          <a:p>
            <a:pPr lvl="1"/>
            <a:r>
              <a:rPr lang="en-US" dirty="0">
                <a:hlinkClick r:id="rId2"/>
              </a:rPr>
              <a:t>https://www.kaggle.com/datasets/sadeghjalalian/ufo-sightings-in-usa</a:t>
            </a:r>
            <a:endParaRPr lang="en-US" dirty="0"/>
          </a:p>
          <a:p>
            <a:pPr lvl="1"/>
            <a:r>
              <a:rPr lang="en-US" dirty="0"/>
              <a:t>Data pulled from the National UFO Reporting Center (NUFORC)</a:t>
            </a:r>
          </a:p>
          <a:p>
            <a:r>
              <a:rPr lang="en-US" dirty="0"/>
              <a:t>This dataset contains the report content from the report itself including the time, location duration, and other attributes in both the raw form as it is recorded on the NUFORC site as well as a refined, standardized form that also contains </a:t>
            </a:r>
            <a:r>
              <a:rPr lang="en-US" dirty="0" err="1"/>
              <a:t>lat</a:t>
            </a:r>
            <a:r>
              <a:rPr lang="en-US" dirty="0"/>
              <a:t>/</a:t>
            </a:r>
            <a:r>
              <a:rPr lang="en-US" dirty="0" err="1"/>
              <a:t>lon</a:t>
            </a:r>
            <a:r>
              <a:rPr lang="en-US" dirty="0"/>
              <a:t> coordinates.</a:t>
            </a:r>
          </a:p>
        </p:txBody>
      </p:sp>
      <p:sp>
        <p:nvSpPr>
          <p:cNvPr id="3" name="Title 2">
            <a:extLst>
              <a:ext uri="{FF2B5EF4-FFF2-40B4-BE49-F238E27FC236}">
                <a16:creationId xmlns:a16="http://schemas.microsoft.com/office/drawing/2014/main" id="{F1EDEB4C-4C6C-609C-676F-F8EF52132FE1}"/>
              </a:ext>
            </a:extLst>
          </p:cNvPr>
          <p:cNvSpPr>
            <a:spLocks noGrp="1"/>
          </p:cNvSpPr>
          <p:nvPr>
            <p:ph type="ctrTitle"/>
          </p:nvPr>
        </p:nvSpPr>
        <p:spPr>
          <a:xfrm>
            <a:off x="618825" y="411675"/>
            <a:ext cx="7867950" cy="577800"/>
          </a:xfrm>
        </p:spPr>
        <p:txBody>
          <a:bodyPr/>
          <a:lstStyle/>
          <a:p>
            <a:r>
              <a:rPr lang="en-US" dirty="0"/>
              <a:t>UFO Sightings Dataset</a:t>
            </a:r>
          </a:p>
        </p:txBody>
      </p:sp>
    </p:spTree>
    <p:extLst>
      <p:ext uri="{BB962C8B-B14F-4D97-AF65-F5344CB8AC3E}">
        <p14:creationId xmlns:p14="http://schemas.microsoft.com/office/powerpoint/2010/main" val="244247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7358A-E0CE-1366-C00A-DE24C82C1866}"/>
              </a:ext>
            </a:extLst>
          </p:cNvPr>
          <p:cNvSpPr>
            <a:spLocks noGrp="1"/>
          </p:cNvSpPr>
          <p:nvPr>
            <p:ph type="body" idx="1"/>
          </p:nvPr>
        </p:nvSpPr>
        <p:spPr>
          <a:xfrm>
            <a:off x="618824" y="1070312"/>
            <a:ext cx="7732219" cy="3565982"/>
          </a:xfrm>
        </p:spPr>
        <p:txBody>
          <a:bodyPr/>
          <a:lstStyle/>
          <a:p>
            <a:r>
              <a:rPr lang="en-US" dirty="0"/>
              <a:t>Where will the next UFO sighting occur in Arizona (Month and City)?</a:t>
            </a:r>
          </a:p>
          <a:p>
            <a:r>
              <a:rPr lang="en-US" dirty="0"/>
              <a:t>Do UFO sightings in Arizona increase at the same rate as the city’s population growth in the state of Arizona?</a:t>
            </a:r>
          </a:p>
        </p:txBody>
      </p:sp>
      <p:sp>
        <p:nvSpPr>
          <p:cNvPr id="3" name="Title 2">
            <a:extLst>
              <a:ext uri="{FF2B5EF4-FFF2-40B4-BE49-F238E27FC236}">
                <a16:creationId xmlns:a16="http://schemas.microsoft.com/office/drawing/2014/main" id="{D90ED557-1CF3-C4E1-23B4-F9BF085BD5F0}"/>
              </a:ext>
            </a:extLst>
          </p:cNvPr>
          <p:cNvSpPr>
            <a:spLocks noGrp="1"/>
          </p:cNvSpPr>
          <p:nvPr>
            <p:ph type="ctrTitle"/>
          </p:nvPr>
        </p:nvSpPr>
        <p:spPr/>
        <p:txBody>
          <a:bodyPr/>
          <a:lstStyle/>
          <a:p>
            <a:r>
              <a:rPr lang="en-US" dirty="0"/>
              <a:t>Project Questions:</a:t>
            </a:r>
          </a:p>
        </p:txBody>
      </p:sp>
    </p:spTree>
    <p:extLst>
      <p:ext uri="{BB962C8B-B14F-4D97-AF65-F5344CB8AC3E}">
        <p14:creationId xmlns:p14="http://schemas.microsoft.com/office/powerpoint/2010/main" val="311843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7358A-E0CE-1366-C00A-DE24C82C1866}"/>
              </a:ext>
            </a:extLst>
          </p:cNvPr>
          <p:cNvSpPr>
            <a:spLocks noGrp="1"/>
          </p:cNvSpPr>
          <p:nvPr>
            <p:ph type="body" idx="1"/>
          </p:nvPr>
        </p:nvSpPr>
        <p:spPr>
          <a:xfrm>
            <a:off x="618824" y="1070312"/>
            <a:ext cx="7732219" cy="3565982"/>
          </a:xfrm>
        </p:spPr>
        <p:txBody>
          <a:bodyPr/>
          <a:lstStyle/>
          <a:p>
            <a:r>
              <a:rPr lang="en-US" dirty="0"/>
              <a:t>Dataset ETL: </a:t>
            </a:r>
          </a:p>
          <a:p>
            <a:pPr lvl="1">
              <a:lnSpc>
                <a:spcPct val="100000"/>
              </a:lnSpc>
              <a:spcBef>
                <a:spcPts val="0"/>
              </a:spcBef>
            </a:pPr>
            <a:r>
              <a:rPr lang="en-US" dirty="0"/>
              <a:t>Python and </a:t>
            </a:r>
            <a:r>
              <a:rPr lang="en-US" dirty="0" err="1"/>
              <a:t>Jupyter</a:t>
            </a:r>
            <a:r>
              <a:rPr lang="en-US" dirty="0"/>
              <a:t> Notebook</a:t>
            </a:r>
          </a:p>
          <a:p>
            <a:r>
              <a:rPr lang="en-US" dirty="0"/>
              <a:t>Machine Learning Model: </a:t>
            </a:r>
          </a:p>
          <a:p>
            <a:pPr lvl="1">
              <a:spcBef>
                <a:spcPts val="0"/>
              </a:spcBef>
            </a:pPr>
            <a:r>
              <a:rPr lang="en-US" dirty="0"/>
              <a:t>Google </a:t>
            </a:r>
            <a:r>
              <a:rPr lang="en-US" dirty="0" err="1"/>
              <a:t>Colab</a:t>
            </a:r>
            <a:r>
              <a:rPr lang="en-US" dirty="0"/>
              <a:t> with () Methods</a:t>
            </a:r>
          </a:p>
          <a:p>
            <a:r>
              <a:rPr lang="en-US" dirty="0"/>
              <a:t>Database Creation</a:t>
            </a:r>
          </a:p>
          <a:p>
            <a:pPr lvl="1">
              <a:spcBef>
                <a:spcPts val="0"/>
              </a:spcBef>
            </a:pPr>
            <a:r>
              <a:rPr lang="en-US" dirty="0" err="1"/>
              <a:t>PGAdmin</a:t>
            </a:r>
            <a:r>
              <a:rPr lang="en-US" dirty="0"/>
              <a:t>: Creating tables and joining tables</a:t>
            </a:r>
          </a:p>
          <a:p>
            <a:pPr lvl="1">
              <a:spcBef>
                <a:spcPts val="0"/>
              </a:spcBef>
            </a:pPr>
            <a:r>
              <a:rPr lang="en-US" dirty="0" err="1"/>
              <a:t>QuickDBA</a:t>
            </a:r>
            <a:r>
              <a:rPr lang="en-US" dirty="0"/>
              <a:t>: ERD Creation</a:t>
            </a:r>
          </a:p>
        </p:txBody>
      </p:sp>
      <p:sp>
        <p:nvSpPr>
          <p:cNvPr id="3" name="Title 2">
            <a:extLst>
              <a:ext uri="{FF2B5EF4-FFF2-40B4-BE49-F238E27FC236}">
                <a16:creationId xmlns:a16="http://schemas.microsoft.com/office/drawing/2014/main" id="{D90ED557-1CF3-C4E1-23B4-F9BF085BD5F0}"/>
              </a:ext>
            </a:extLst>
          </p:cNvPr>
          <p:cNvSpPr>
            <a:spLocks noGrp="1"/>
          </p:cNvSpPr>
          <p:nvPr>
            <p:ph type="ctrTitle"/>
          </p:nvPr>
        </p:nvSpPr>
        <p:spPr/>
        <p:txBody>
          <a:bodyPr/>
          <a:lstStyle/>
          <a:p>
            <a:r>
              <a:rPr lang="en-US" dirty="0"/>
              <a:t>Technology Used:</a:t>
            </a:r>
          </a:p>
        </p:txBody>
      </p:sp>
    </p:spTree>
    <p:extLst>
      <p:ext uri="{BB962C8B-B14F-4D97-AF65-F5344CB8AC3E}">
        <p14:creationId xmlns:p14="http://schemas.microsoft.com/office/powerpoint/2010/main" val="393281703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264</Words>
  <Application>Microsoft Macintosh PowerPoint</Application>
  <PresentationFormat>On-screen Show (16:9)</PresentationFormat>
  <Paragraphs>24</Paragraphs>
  <Slides>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Advent Pro SemiBold</vt:lpstr>
      <vt:lpstr>Maven Pro</vt:lpstr>
      <vt:lpstr>Nunito Light</vt:lpstr>
      <vt:lpstr>Fira Sans Extra Condensed Medium</vt:lpstr>
      <vt:lpstr>Share Tech</vt:lpstr>
      <vt:lpstr>Livvic Light</vt:lpstr>
      <vt:lpstr>Fira Sans Condensed Medium</vt:lpstr>
      <vt:lpstr>Data Science Consulting by Slidesgo</vt:lpstr>
      <vt:lpstr>UFO Sightings in Arizona</vt:lpstr>
      <vt:lpstr>UFO Sightings in Arizona</vt:lpstr>
      <vt:lpstr>UFO Sightings Dataset</vt:lpstr>
      <vt:lpstr>Project Questions:</vt:lpstr>
      <vt:lpstr>Technology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UFO Sightings in Arizona</dc:title>
  <cp:lastModifiedBy>Katie Oestreich</cp:lastModifiedBy>
  <cp:revision>3</cp:revision>
  <dcterms:modified xsi:type="dcterms:W3CDTF">2022-10-18T20:32:42Z</dcterms:modified>
</cp:coreProperties>
</file>