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E680-E13D-61F6-41CE-56E7EDF3A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FC6F5-F947-FA4C-D27B-DD7207ED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64A6-A835-6E84-616D-6101C546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5EDD7-4EB1-7FCB-4673-561277DB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6BC0-42F6-EF07-42CE-6174FF25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6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7658-DCC8-4FB9-CA2B-6C52C466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F04DB-78A1-CDEC-6E16-624E479B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B5FA-D8ED-CC4B-A73F-32ED277B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B429-E5B9-90D1-5ED7-C1EA2606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E328-AA92-E9E8-00C3-5BC05221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0EC69-B488-33CF-AC62-A98053AE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F93BA-EDB9-1E2E-53A2-E4E77943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4105-4A0D-BC68-D501-DBACA20E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85FB-6121-A604-EDBD-F135041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4990-C8DA-5166-FB56-A4C49B42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83A1-24C1-311E-51F2-E50B67A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1872-69FF-16E6-05B4-69EB423B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2328-728F-154D-FBE4-5AA7B78F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2FF8-8BCE-EEA9-01D5-441EE888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19B9-8FDE-3FFE-98C9-299FE36D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5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7D34-9EC4-217E-4F00-E94B41A1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C69-D9D3-F62B-5F3E-C70473BB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4547-DB95-1476-FC1B-6D0DDD66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37C6-4A9E-AFF5-FF74-7F0F456A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960C-6E95-92B8-B9DE-7430E642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404-C788-D1E5-457A-FDEF1787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286C-AF65-3A7C-B9E3-DD5011F7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BF96-6DC6-7EDD-C891-FD6837A0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BCD6-C3B8-C0D0-2891-A4E90F9D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2F2D-3ACA-D465-2DD5-92B6B5F9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9BA8D-B61C-A4BA-CE5B-D6C3DABD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1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34DB-DD80-0730-27E1-1BCBBDA7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8559-3BAF-ADEB-383C-0B970FE6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9826B-9FFD-17E8-D425-51F7282B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DC1E3-621D-1EFB-46EA-2F1350C02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F88D8-BA12-B025-4E35-30F891C3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034D9-E398-43FC-D002-AE89D1E7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14EFF-2AE2-6080-BA85-4BC4A760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7DB6B-7028-137C-3CDD-0FD9E99B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7A32-11DC-ADD3-48A2-DE22FA22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A10D5-38AA-BE33-090F-9ABE9713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EB6F-B2D7-F4A3-FC2F-BE6659C6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253C9-E0AA-C458-2C13-EC8671C2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B5F61-03D5-2B4C-7633-4230880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2052-D708-C5A6-032D-5010D380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926A1-E96F-B332-1717-04FEA06C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75B6-772D-0285-2FBC-ED837F62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F5B2-0500-173D-573F-E6C183B3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2C6A-10C5-B7DE-33B5-9E7088C7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3331C-9B3F-3443-E561-80D8D29E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25C6-E065-31D6-8695-6A8EE97D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7007-9F96-944E-078B-CEDCADB2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7A2-CCA5-B626-B40A-D5A988D5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B4AEE-F157-737C-A155-2838B981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536AB-8873-12EF-9875-3C09EA3E1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BC4F-23D0-A0CB-AEB1-9474522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0583-013B-5F7A-7FBE-E4060CA7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D566-FA75-BA41-2104-028E086A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9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CABEA-1F5F-18ED-BDB4-5EBE04FE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4CF88-29C4-74C5-4B24-3C72952E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AA3B-D836-3E2E-8D39-EA49D7A16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CF32-855E-4460-BCAA-202B3CDA08A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EB40F-14EA-72B9-BC4D-2C84AC13C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C1BA-5447-D849-C710-820038AF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A4C1-1B45-4BFC-9F6D-83C1A64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BF7D29-36A2-F8B9-CEBD-2671E5E8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986" y="272184"/>
            <a:ext cx="9031323" cy="8775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Arizona UFO’s 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8EF0-7495-0C70-57C6-35BCCDD3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86" y="1149782"/>
            <a:ext cx="4915586" cy="408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09D68-200C-CBFF-9206-5742BC22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72" y="1149782"/>
            <a:ext cx="366763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Aceves Galindo</dc:creator>
  <cp:lastModifiedBy>Aceves Galindo</cp:lastModifiedBy>
  <cp:revision>1</cp:revision>
  <dcterms:created xsi:type="dcterms:W3CDTF">2022-10-21T03:44:52Z</dcterms:created>
  <dcterms:modified xsi:type="dcterms:W3CDTF">2022-10-21T03:57:23Z</dcterms:modified>
</cp:coreProperties>
</file>