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67" r:id="rId3"/>
    <p:sldId id="264" r:id="rId4"/>
    <p:sldId id="300" r:id="rId5"/>
    <p:sldId id="301" r:id="rId6"/>
    <p:sldId id="302" r:id="rId7"/>
    <p:sldId id="303" r:id="rId8"/>
    <p:sldId id="306" r:id="rId9"/>
    <p:sldId id="304" r:id="rId10"/>
    <p:sldId id="305" r:id="rId11"/>
    <p:sldId id="30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4745" y="154745"/>
            <a:ext cx="4248443" cy="648520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Alguns padrões que podemos utilizar em nossos projetos</a:t>
            </a:r>
            <a:endParaRPr lang="pt-BR" sz="2400" dirty="0"/>
          </a:p>
        </p:txBody>
      </p:sp>
      <p:pic>
        <p:nvPicPr>
          <p:cNvPr id="3076" name="Picture 4" descr="Resultado de imagem para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01" y="5746115"/>
            <a:ext cx="33147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29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Injeção de Dependência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Patterns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451" y="2546671"/>
            <a:ext cx="10759544" cy="40451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A Injeção de Dependência (</a:t>
            </a:r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Injection</a:t>
            </a:r>
            <a:r>
              <a:rPr lang="pt-BR" dirty="0"/>
              <a:t> ou DI) é um design </a:t>
            </a:r>
            <a:r>
              <a:rPr lang="pt-BR" dirty="0" err="1"/>
              <a:t>pattern</a:t>
            </a:r>
            <a:r>
              <a:rPr lang="pt-BR" dirty="0"/>
              <a:t> para realizar a Inversão de Controle</a:t>
            </a:r>
            <a:r>
              <a:rPr lang="pt-B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A tecnologia tem que oferecer suporte à resolução de dependência.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Maneiras de realizar injeção de dependência:</a:t>
            </a:r>
            <a:br>
              <a:rPr lang="pt-BR" dirty="0" smtClean="0"/>
            </a:br>
            <a:r>
              <a:rPr lang="pt-BR" b="1" dirty="0" smtClean="0"/>
              <a:t>Construtor </a:t>
            </a:r>
            <a:r>
              <a:rPr lang="pt-BR" b="1" dirty="0"/>
              <a:t>(</a:t>
            </a:r>
            <a:r>
              <a:rPr lang="pt-BR" b="1" dirty="0" err="1"/>
              <a:t>Constructor</a:t>
            </a:r>
            <a:r>
              <a:rPr lang="pt-BR" b="1" dirty="0"/>
              <a:t> </a:t>
            </a:r>
            <a:r>
              <a:rPr lang="pt-BR" b="1" dirty="0" err="1"/>
              <a:t>Injection</a:t>
            </a:r>
            <a:r>
              <a:rPr lang="pt-BR" b="1" dirty="0"/>
              <a:t>)</a:t>
            </a:r>
            <a:r>
              <a:rPr lang="pt-BR" dirty="0"/>
              <a:t>: as dependências do objeto são injetadas diretamente em seu </a:t>
            </a:r>
            <a:r>
              <a:rPr lang="pt-BR" dirty="0" smtClean="0"/>
              <a:t>construtor</a:t>
            </a:r>
            <a:br>
              <a:rPr lang="pt-BR" dirty="0" smtClean="0"/>
            </a:br>
            <a:r>
              <a:rPr lang="pt-BR" b="1" dirty="0" smtClean="0"/>
              <a:t>Propriedade </a:t>
            </a:r>
            <a:r>
              <a:rPr lang="pt-BR" b="1" dirty="0"/>
              <a:t>(</a:t>
            </a:r>
            <a:r>
              <a:rPr lang="pt-BR" b="1" dirty="0" err="1"/>
              <a:t>Setter</a:t>
            </a:r>
            <a:r>
              <a:rPr lang="pt-BR" b="1" dirty="0"/>
              <a:t> </a:t>
            </a:r>
            <a:r>
              <a:rPr lang="pt-BR" b="1" dirty="0" err="1"/>
              <a:t>Injection</a:t>
            </a:r>
            <a:r>
              <a:rPr lang="pt-BR" b="1" dirty="0"/>
              <a:t>):</a:t>
            </a:r>
            <a:r>
              <a:rPr lang="pt-BR" dirty="0"/>
              <a:t> dependências do objeto são injetadas via </a:t>
            </a:r>
            <a:r>
              <a:rPr lang="pt-BR" dirty="0" err="1"/>
              <a:t>setter</a:t>
            </a:r>
            <a:r>
              <a:rPr lang="pt-BR" dirty="0"/>
              <a:t> em alguma(s) propriedade(s).</a:t>
            </a:r>
            <a:endParaRPr lang="pt-BR" dirty="0" smtClean="0"/>
          </a:p>
          <a:p>
            <a:pPr>
              <a:lnSpc>
                <a:spcPct val="150000"/>
              </a:lnSpc>
            </a:pPr>
            <a:endParaRPr lang="pt-BR" dirty="0" smtClean="0"/>
          </a:p>
          <a:p>
            <a:pPr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72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Injeção de Dependência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Patterns</a:t>
            </a:r>
            <a:endParaRPr lang="pt-BR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524736"/>
            <a:ext cx="5396400" cy="12215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3629974"/>
            <a:ext cx="6560182" cy="322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3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Domain Drive Design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Patterns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2" y="2560320"/>
            <a:ext cx="10549367" cy="4177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O que é mais importante em um software ?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DDD</a:t>
            </a:r>
            <a:r>
              <a:rPr lang="pt-BR" dirty="0" smtClean="0"/>
              <a:t> é </a:t>
            </a:r>
            <a:r>
              <a:rPr lang="pt-BR" dirty="0"/>
              <a:t>uma abordagem de desenvolvimento de software que reúne um conjunto de conceitos, princípios e técnicas cujo foco está no domínio e na lógica do domínio com o objetivo de criar um Domain </a:t>
            </a:r>
            <a:r>
              <a:rPr lang="pt-BR" dirty="0" err="1"/>
              <a:t>Model</a:t>
            </a:r>
            <a:r>
              <a:rPr lang="pt-BR" dirty="0"/>
              <a:t> ou (modelo do domínio</a:t>
            </a:r>
            <a:r>
              <a:rPr lang="pt-BR" dirty="0" smtClean="0"/>
              <a:t>).</a:t>
            </a:r>
          </a:p>
          <a:p>
            <a:pPr>
              <a:lnSpc>
                <a:spcPct val="150000"/>
              </a:lnSpc>
            </a:pPr>
            <a:r>
              <a:rPr lang="pt-BR" dirty="0"/>
              <a:t>Usar </a:t>
            </a:r>
            <a:r>
              <a:rPr lang="pt-BR" b="1" dirty="0"/>
              <a:t>DDD</a:t>
            </a:r>
            <a:r>
              <a:rPr lang="pt-BR" dirty="0"/>
              <a:t> significa desenvolver software de acordo com o domínio relacionado ao problema que estamos propondo resolver</a:t>
            </a:r>
            <a:r>
              <a:rPr lang="pt-B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BR" dirty="0"/>
              <a:t>O </a:t>
            </a:r>
            <a:r>
              <a:rPr lang="pt-BR" b="1" dirty="0"/>
              <a:t>DDD</a:t>
            </a:r>
            <a:r>
              <a:rPr lang="pt-BR" dirty="0"/>
              <a:t> sugere uma arquitetura padrão de forma que possamos focar o domínio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881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715" y="973668"/>
            <a:ext cx="7123421" cy="548871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gray">
          <a:xfrm>
            <a:off x="447544" y="266704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Domain Drive Design</a:t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Patterns</a:t>
            </a:r>
            <a:endParaRPr lang="pt-B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67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gray">
          <a:xfrm>
            <a:off x="447544" y="266704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Domain Drive Design</a:t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Patterns</a:t>
            </a:r>
            <a:endParaRPr lang="pt-B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58" y="973668"/>
            <a:ext cx="90201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Domain Drive Design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Patterns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872" y="2573968"/>
            <a:ext cx="10759544" cy="3431047"/>
          </a:xfrm>
        </p:spPr>
        <p:txBody>
          <a:bodyPr>
            <a:normAutofit/>
          </a:bodyPr>
          <a:lstStyle/>
          <a:p>
            <a:r>
              <a:rPr lang="pt-BR" b="1" dirty="0" err="1"/>
              <a:t>User</a:t>
            </a:r>
            <a:r>
              <a:rPr lang="pt-BR" b="1" dirty="0"/>
              <a:t> Interface </a:t>
            </a:r>
            <a:r>
              <a:rPr lang="pt-BR" dirty="0"/>
              <a:t>- Apresenta a informação ao usuário e interpreta os seus comandos</a:t>
            </a:r>
            <a:r>
              <a:rPr lang="pt-BR" dirty="0" smtClean="0"/>
              <a:t>;</a:t>
            </a:r>
            <a:br>
              <a:rPr lang="pt-BR" dirty="0" smtClean="0"/>
            </a:br>
            <a:endParaRPr lang="pt-BR" dirty="0"/>
          </a:p>
          <a:p>
            <a:r>
              <a:rPr lang="pt-BR" b="1" dirty="0" err="1"/>
              <a:t>Application</a:t>
            </a:r>
            <a:r>
              <a:rPr lang="pt-BR" dirty="0"/>
              <a:t> - Camada que coordena a atividade da aplicação. Não contém lógica de negócio</a:t>
            </a:r>
            <a:r>
              <a:rPr lang="pt-BR" dirty="0" smtClean="0"/>
              <a:t>;</a:t>
            </a:r>
            <a:br>
              <a:rPr lang="pt-BR" dirty="0" smtClean="0"/>
            </a:br>
            <a:endParaRPr lang="pt-BR" dirty="0"/>
          </a:p>
          <a:p>
            <a:r>
              <a:rPr lang="pt-BR" b="1" dirty="0"/>
              <a:t>Domain</a:t>
            </a:r>
            <a:r>
              <a:rPr lang="pt-BR" dirty="0"/>
              <a:t> - Contém informação sobre o domínio; É o coração do negócio</a:t>
            </a:r>
            <a:r>
              <a:rPr lang="pt-BR" dirty="0" smtClean="0"/>
              <a:t>;</a:t>
            </a:r>
            <a:br>
              <a:rPr lang="pt-BR" dirty="0" smtClean="0"/>
            </a:br>
            <a:endParaRPr lang="pt-BR" dirty="0"/>
          </a:p>
          <a:p>
            <a:r>
              <a:rPr lang="pt-BR" b="1" dirty="0" err="1"/>
              <a:t>Infrastructure</a:t>
            </a:r>
            <a:r>
              <a:rPr lang="pt-BR" dirty="0"/>
              <a:t> - Atua como uma </a:t>
            </a:r>
            <a:r>
              <a:rPr lang="pt-BR" i="1" dirty="0" err="1"/>
              <a:t>library</a:t>
            </a:r>
            <a:r>
              <a:rPr lang="pt-BR" dirty="0"/>
              <a:t> de suporte para as demais camadas; Realiza a comunicação entre as camadas; Implementa a persistência dos objetos de negócio;</a:t>
            </a:r>
            <a:endParaRPr lang="pt-BR" dirty="0"/>
          </a:p>
          <a:p>
            <a:pPr marL="0" indent="0">
              <a:lnSpc>
                <a:spcPct val="150000"/>
              </a:lnSpc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714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Domain Drive Design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Patterns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872" y="2573968"/>
            <a:ext cx="10759544" cy="4177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Por linguagem Ubíqua (linguagem comum) entende-se que ao trabalhar com DDD devemos conversar </a:t>
            </a:r>
            <a:r>
              <a:rPr lang="pt-BR" dirty="0" smtClean="0"/>
              <a:t> usando </a:t>
            </a:r>
            <a:r>
              <a:rPr lang="pt-BR" dirty="0"/>
              <a:t>uma mesma </a:t>
            </a:r>
            <a:r>
              <a:rPr lang="pt-BR" dirty="0" smtClean="0"/>
              <a:t>língua.</a:t>
            </a:r>
          </a:p>
          <a:p>
            <a:pPr>
              <a:lnSpc>
                <a:spcPct val="150000"/>
              </a:lnSpc>
            </a:pPr>
            <a:r>
              <a:rPr lang="pt-BR" dirty="0"/>
              <a:t>Quais as vantagens em usar DDD </a:t>
            </a:r>
            <a:r>
              <a:rPr lang="pt-BR" dirty="0" smtClean="0"/>
              <a:t>?</a:t>
            </a:r>
            <a:br>
              <a:rPr lang="pt-BR" dirty="0" smtClean="0"/>
            </a:br>
            <a:r>
              <a:rPr lang="pt-BR" dirty="0" smtClean="0"/>
              <a:t>O </a:t>
            </a:r>
            <a:r>
              <a:rPr lang="pt-BR" dirty="0"/>
              <a:t>código fica menos acoplado e mais </a:t>
            </a:r>
            <a:r>
              <a:rPr lang="pt-BR" dirty="0" smtClean="0"/>
              <a:t>coeso;</a:t>
            </a:r>
            <a:br>
              <a:rPr lang="pt-BR" dirty="0" smtClean="0"/>
            </a:br>
            <a:r>
              <a:rPr lang="pt-BR" dirty="0" smtClean="0"/>
              <a:t>O </a:t>
            </a:r>
            <a:r>
              <a:rPr lang="pt-BR" dirty="0"/>
              <a:t>negócio é melhor compreendido por todos da equipe o que facilita </a:t>
            </a:r>
            <a:r>
              <a:rPr lang="pt-BR" dirty="0" smtClean="0"/>
              <a:t>o desenvolvimento</a:t>
            </a:r>
            <a:r>
              <a:rPr lang="pt-BR" dirty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34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Repository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Patterns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872" y="2573968"/>
            <a:ext cx="10759544" cy="4177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O padrão  </a:t>
            </a:r>
            <a:r>
              <a:rPr lang="pt-BR" dirty="0" err="1"/>
              <a:t>Repository</a:t>
            </a:r>
            <a:r>
              <a:rPr lang="pt-BR" dirty="0"/>
              <a:t> faz a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mediação </a:t>
            </a:r>
            <a:r>
              <a:rPr lang="pt-BR" dirty="0"/>
              <a:t>entre o domínio e </a:t>
            </a:r>
            <a:r>
              <a:rPr lang="pt-BR" dirty="0" smtClean="0"/>
              <a:t>as</a:t>
            </a:r>
            <a:br>
              <a:rPr lang="pt-BR" dirty="0" smtClean="0"/>
            </a:br>
            <a:r>
              <a:rPr lang="pt-BR" dirty="0" smtClean="0"/>
              <a:t>camadas </a:t>
            </a:r>
            <a:r>
              <a:rPr lang="pt-BR" dirty="0"/>
              <a:t>de mapeamento de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dados;</a:t>
            </a:r>
          </a:p>
          <a:p>
            <a:pPr>
              <a:lnSpc>
                <a:spcPct val="150000"/>
              </a:lnSpc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952" y="2313227"/>
            <a:ext cx="66389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8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Inversão de Controle (</a:t>
            </a:r>
            <a:r>
              <a:rPr lang="pt-BR" dirty="0" err="1"/>
              <a:t>IoC</a:t>
            </a:r>
            <a:r>
              <a:rPr lang="pt-BR" dirty="0"/>
              <a:t>)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Patterns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872" y="2573968"/>
            <a:ext cx="10759544" cy="31717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O que é a Inversão de Controle (</a:t>
            </a:r>
            <a:r>
              <a:rPr lang="pt-BR" dirty="0" err="1"/>
              <a:t>IoC</a:t>
            </a:r>
            <a:r>
              <a:rPr lang="pt-B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pt-BR" dirty="0"/>
              <a:t>T</a:t>
            </a:r>
            <a:r>
              <a:rPr lang="pt-BR" dirty="0" smtClean="0"/>
              <a:t>em </a:t>
            </a:r>
            <a:r>
              <a:rPr lang="pt-BR" dirty="0"/>
              <a:t>como objetivo reduzir o acoplamento 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Característica </a:t>
            </a:r>
            <a:r>
              <a:rPr lang="pt-BR" dirty="0"/>
              <a:t>muito comum a alguns </a:t>
            </a:r>
            <a:r>
              <a:rPr lang="pt-BR" i="1" dirty="0"/>
              <a:t>frameworks</a:t>
            </a:r>
            <a:r>
              <a:rPr lang="pt-B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BR" dirty="0"/>
              <a:t>U</a:t>
            </a:r>
            <a:r>
              <a:rPr lang="pt-BR" dirty="0" smtClean="0"/>
              <a:t>tiliza </a:t>
            </a:r>
            <a:r>
              <a:rPr lang="pt-BR" dirty="0"/>
              <a:t>conceitos como </a:t>
            </a:r>
            <a:r>
              <a:rPr lang="pt-BR" b="1" dirty="0"/>
              <a:t>interface, herança e </a:t>
            </a:r>
            <a:r>
              <a:rPr lang="pt-BR" b="1" dirty="0" smtClean="0"/>
              <a:t>polimorfismo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Facilita </a:t>
            </a:r>
            <a:r>
              <a:rPr lang="pt-BR" dirty="0"/>
              <a:t>o reuso e os testes no projeto de software</a:t>
            </a:r>
            <a:endParaRPr lang="pt-BR" dirty="0" smtClean="0"/>
          </a:p>
          <a:p>
            <a:pPr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646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Inversão de Controle (</a:t>
            </a:r>
            <a:r>
              <a:rPr lang="pt-BR" dirty="0" err="1"/>
              <a:t>IoC</a:t>
            </a:r>
            <a:r>
              <a:rPr lang="pt-BR" dirty="0"/>
              <a:t>)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Patterns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872" y="2573968"/>
            <a:ext cx="10759544" cy="31717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Exemplo: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49" y="3275290"/>
            <a:ext cx="5318395" cy="28662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385" y="2573968"/>
            <a:ext cx="4294812" cy="367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932</TotalTime>
  <Words>249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PowerPoint Presentation</vt:lpstr>
      <vt:lpstr>Domain Drive Design Patterns</vt:lpstr>
      <vt:lpstr>PowerPoint Presentation</vt:lpstr>
      <vt:lpstr>PowerPoint Presentation</vt:lpstr>
      <vt:lpstr>Domain Drive Design Patterns</vt:lpstr>
      <vt:lpstr>Domain Drive Design Patterns</vt:lpstr>
      <vt:lpstr>Repository Patterns</vt:lpstr>
      <vt:lpstr>Inversão de Controle (IoC) Patterns</vt:lpstr>
      <vt:lpstr>Inversão de Controle (IoC) Patterns</vt:lpstr>
      <vt:lpstr>Injeção de Dependência Patterns</vt:lpstr>
      <vt:lpstr>Injeção de Dependência Patterns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ASP.NET</dc:title>
  <dc:creator>rafaelreis</dc:creator>
  <cp:lastModifiedBy>rafaelreis</cp:lastModifiedBy>
  <cp:revision>85</cp:revision>
  <dcterms:created xsi:type="dcterms:W3CDTF">2015-11-27T15:38:45Z</dcterms:created>
  <dcterms:modified xsi:type="dcterms:W3CDTF">2015-11-29T23:11:21Z</dcterms:modified>
</cp:coreProperties>
</file>