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Press Start 2P"/>
      <p:regular r:id="rId22"/>
    </p:embeddedFont>
    <p:embeddedFont>
      <p:font typeface="Hind Siliguri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PressStart2P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indSiliguri-bold.fntdata"/><Relationship Id="rId23" Type="http://schemas.openxmlformats.org/officeDocument/2006/relationships/font" Target="fonts/HindSiligur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35073197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35073197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35073197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35073197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ed0d09453_0_16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ed0d09453_0_16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f27b81322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f27b81322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35073197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35073197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35073197c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35073197c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35073197c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35073197c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35073197c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35073197c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35073197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35073197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27b537b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27b537b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27b537b0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27b537b0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27b537b07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27b537b0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27b537b07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27b537b07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Verbal mention of how we plan to train 1 model ourselves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try to improve detection speed via sampling?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2" type="title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title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3"/>
          <p:cNvSpPr txBox="1"/>
          <p:nvPr>
            <p:ph idx="4" type="subTitle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5" type="title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13"/>
          <p:cNvSpPr txBox="1"/>
          <p:nvPr>
            <p:ph idx="6" type="subTitle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7" type="title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3"/>
          <p:cNvSpPr txBox="1"/>
          <p:nvPr>
            <p:ph idx="8" type="subTitle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2" type="title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3" type="title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14"/>
          <p:cNvSpPr txBox="1"/>
          <p:nvPr>
            <p:ph idx="4" type="subTitle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5" type="title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" name="Google Shape;126;p14"/>
          <p:cNvSpPr txBox="1"/>
          <p:nvPr>
            <p:ph idx="6" type="subTitle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2" type="title"/>
          </p:nvPr>
        </p:nvSpPr>
        <p:spPr>
          <a:xfrm>
            <a:off x="729950" y="1992425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730025" y="2299796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913225" y="2613763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15"/>
          <p:cNvSpPr txBox="1"/>
          <p:nvPr>
            <p:ph idx="4" type="subTitle"/>
          </p:nvPr>
        </p:nvSpPr>
        <p:spPr>
          <a:xfrm>
            <a:off x="5913250" y="2921152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5" type="title"/>
          </p:nvPr>
        </p:nvSpPr>
        <p:spPr>
          <a:xfrm>
            <a:off x="729950" y="3386963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15"/>
          <p:cNvSpPr txBox="1"/>
          <p:nvPr>
            <p:ph idx="6" type="subTitle"/>
          </p:nvPr>
        </p:nvSpPr>
        <p:spPr>
          <a:xfrm>
            <a:off x="730025" y="3694353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7" type="title"/>
          </p:nvPr>
        </p:nvSpPr>
        <p:spPr>
          <a:xfrm>
            <a:off x="5918250" y="1219225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5"/>
          <p:cNvSpPr txBox="1"/>
          <p:nvPr>
            <p:ph idx="8" type="subTitle"/>
          </p:nvPr>
        </p:nvSpPr>
        <p:spPr>
          <a:xfrm>
            <a:off x="5918275" y="1526596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8" name="Google Shape;138;p15"/>
          <p:cNvGrpSpPr/>
          <p:nvPr/>
        </p:nvGrpSpPr>
        <p:grpSpPr>
          <a:xfrm rot="-8606667">
            <a:off x="8010137" y="543942"/>
            <a:ext cx="691599" cy="447341"/>
            <a:chOff x="3765675" y="2533375"/>
            <a:chExt cx="925450" cy="598600"/>
          </a:xfrm>
        </p:grpSpPr>
        <p:sp>
          <p:nvSpPr>
            <p:cNvPr id="139" name="Google Shape;139;p15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-1323463">
            <a:off x="6346758" y="4429229"/>
            <a:ext cx="691767" cy="447249"/>
            <a:chOff x="3586125" y="4525175"/>
            <a:chExt cx="925825" cy="598575"/>
          </a:xfrm>
        </p:grpSpPr>
        <p:sp>
          <p:nvSpPr>
            <p:cNvPr id="144" name="Google Shape;144;p15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2" type="title"/>
          </p:nvPr>
        </p:nvSpPr>
        <p:spPr>
          <a:xfrm>
            <a:off x="957425" y="1680125"/>
            <a:ext cx="2285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957493" y="1987497"/>
            <a:ext cx="22851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3" type="title"/>
          </p:nvPr>
        </p:nvSpPr>
        <p:spPr>
          <a:xfrm>
            <a:off x="5913225" y="3074661"/>
            <a:ext cx="2280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16"/>
          <p:cNvSpPr txBox="1"/>
          <p:nvPr>
            <p:ph idx="4" type="subTitle"/>
          </p:nvPr>
        </p:nvSpPr>
        <p:spPr>
          <a:xfrm>
            <a:off x="5913247" y="3382051"/>
            <a:ext cx="228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5" type="title"/>
          </p:nvPr>
        </p:nvSpPr>
        <p:spPr>
          <a:xfrm>
            <a:off x="957425" y="3074675"/>
            <a:ext cx="2285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6" name="Google Shape;156;p16"/>
          <p:cNvSpPr txBox="1"/>
          <p:nvPr>
            <p:ph idx="6" type="subTitle"/>
          </p:nvPr>
        </p:nvSpPr>
        <p:spPr>
          <a:xfrm>
            <a:off x="957493" y="3382061"/>
            <a:ext cx="22851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7" type="title"/>
          </p:nvPr>
        </p:nvSpPr>
        <p:spPr>
          <a:xfrm>
            <a:off x="5917786" y="1680125"/>
            <a:ext cx="2280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16"/>
          <p:cNvSpPr txBox="1"/>
          <p:nvPr>
            <p:ph idx="8" type="subTitle"/>
          </p:nvPr>
        </p:nvSpPr>
        <p:spPr>
          <a:xfrm>
            <a:off x="5917809" y="1987496"/>
            <a:ext cx="228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59" name="Google Shape;159;p16"/>
          <p:cNvGrpSpPr/>
          <p:nvPr/>
        </p:nvGrpSpPr>
        <p:grpSpPr>
          <a:xfrm rot="-1323463">
            <a:off x="7082683" y="315879"/>
            <a:ext cx="691767" cy="447249"/>
            <a:chOff x="3586125" y="4525175"/>
            <a:chExt cx="925825" cy="598575"/>
          </a:xfrm>
        </p:grpSpPr>
        <p:sp>
          <p:nvSpPr>
            <p:cNvPr id="160" name="Google Shape;160;p16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 rot="-8606667">
            <a:off x="416212" y="4534192"/>
            <a:ext cx="691599" cy="447341"/>
            <a:chOff x="3765675" y="2533375"/>
            <a:chExt cx="925450" cy="598600"/>
          </a:xfrm>
        </p:grpSpPr>
        <p:sp>
          <p:nvSpPr>
            <p:cNvPr id="165" name="Google Shape;165;p16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2" type="title"/>
          </p:nvPr>
        </p:nvSpPr>
        <p:spPr>
          <a:xfrm>
            <a:off x="729950" y="19162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730025" y="22235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3" type="title"/>
          </p:nvPr>
        </p:nvSpPr>
        <p:spPr>
          <a:xfrm>
            <a:off x="3508888" y="19162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17"/>
          <p:cNvSpPr txBox="1"/>
          <p:nvPr>
            <p:ph idx="4" type="subTitle"/>
          </p:nvPr>
        </p:nvSpPr>
        <p:spPr>
          <a:xfrm>
            <a:off x="3508958" y="22235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5" type="title"/>
          </p:nvPr>
        </p:nvSpPr>
        <p:spPr>
          <a:xfrm>
            <a:off x="6287813" y="19162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7"/>
          <p:cNvSpPr txBox="1"/>
          <p:nvPr>
            <p:ph idx="6" type="subTitle"/>
          </p:nvPr>
        </p:nvSpPr>
        <p:spPr>
          <a:xfrm>
            <a:off x="6287878" y="22235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7" type="title"/>
          </p:nvPr>
        </p:nvSpPr>
        <p:spPr>
          <a:xfrm>
            <a:off x="729950" y="350517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" name="Google Shape;179;p17"/>
          <p:cNvSpPr txBox="1"/>
          <p:nvPr>
            <p:ph idx="8" type="subTitle"/>
          </p:nvPr>
        </p:nvSpPr>
        <p:spPr>
          <a:xfrm>
            <a:off x="730025" y="381254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9" type="title"/>
          </p:nvPr>
        </p:nvSpPr>
        <p:spPr>
          <a:xfrm>
            <a:off x="3508888" y="350517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17"/>
          <p:cNvSpPr txBox="1"/>
          <p:nvPr>
            <p:ph idx="13" type="subTitle"/>
          </p:nvPr>
        </p:nvSpPr>
        <p:spPr>
          <a:xfrm>
            <a:off x="3508958" y="381254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4" type="title"/>
          </p:nvPr>
        </p:nvSpPr>
        <p:spPr>
          <a:xfrm>
            <a:off x="6287813" y="350517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17"/>
          <p:cNvSpPr txBox="1"/>
          <p:nvPr>
            <p:ph idx="15" type="subTitle"/>
          </p:nvPr>
        </p:nvSpPr>
        <p:spPr>
          <a:xfrm>
            <a:off x="6287878" y="381254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84" name="Google Shape;184;p17"/>
          <p:cNvGrpSpPr/>
          <p:nvPr/>
        </p:nvGrpSpPr>
        <p:grpSpPr>
          <a:xfrm rot="2193333">
            <a:off x="8293622" y="776139"/>
            <a:ext cx="691599" cy="447341"/>
            <a:chOff x="3765675" y="2533375"/>
            <a:chExt cx="925450" cy="598600"/>
          </a:xfrm>
        </p:grpSpPr>
        <p:sp>
          <p:nvSpPr>
            <p:cNvPr id="185" name="Google Shape;185;p17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7"/>
          <p:cNvGrpSpPr/>
          <p:nvPr/>
        </p:nvGrpSpPr>
        <p:grpSpPr>
          <a:xfrm rot="-9864514">
            <a:off x="133931" y="4212862"/>
            <a:ext cx="453073" cy="681963"/>
            <a:chOff x="4865150" y="3459975"/>
            <a:chExt cx="606450" cy="912825"/>
          </a:xfrm>
        </p:grpSpPr>
        <p:sp>
          <p:nvSpPr>
            <p:cNvPr id="190" name="Google Shape;190;p17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" type="subTitle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2350200" y="1394913"/>
            <a:ext cx="4443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hasCustomPrompt="1" type="title"/>
          </p:nvPr>
        </p:nvSpPr>
        <p:spPr>
          <a:xfrm>
            <a:off x="2350200" y="604538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/>
          <p:nvPr>
            <p:ph idx="2" type="subTitle"/>
          </p:nvPr>
        </p:nvSpPr>
        <p:spPr>
          <a:xfrm>
            <a:off x="2350200" y="2757538"/>
            <a:ext cx="4443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hasCustomPrompt="1" idx="3" type="title"/>
          </p:nvPr>
        </p:nvSpPr>
        <p:spPr>
          <a:xfrm>
            <a:off x="2350200" y="1967238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/>
          <p:nvPr>
            <p:ph idx="4" type="subTitle"/>
          </p:nvPr>
        </p:nvSpPr>
        <p:spPr>
          <a:xfrm>
            <a:off x="2350200" y="4120163"/>
            <a:ext cx="4443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hasCustomPrompt="1" idx="5" type="title"/>
          </p:nvPr>
        </p:nvSpPr>
        <p:spPr>
          <a:xfrm>
            <a:off x="2350200" y="3329864"/>
            <a:ext cx="4443600" cy="790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4" name="Google Shape;214;p20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15" name="Google Shape;215;p20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rot="935486">
            <a:off x="8514029" y="662520"/>
            <a:ext cx="453073" cy="681963"/>
            <a:chOff x="4865150" y="3459975"/>
            <a:chExt cx="606450" cy="912825"/>
          </a:xfrm>
        </p:grpSpPr>
        <p:sp>
          <p:nvSpPr>
            <p:cNvPr id="220" name="Google Shape;220;p20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/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 rot="-1323463">
            <a:off x="5810058" y="4582729"/>
            <a:ext cx="691767" cy="447249"/>
            <a:chOff x="3586125" y="4525175"/>
            <a:chExt cx="925825" cy="598575"/>
          </a:xfrm>
        </p:grpSpPr>
        <p:sp>
          <p:nvSpPr>
            <p:cNvPr id="40" name="Google Shape;40;p6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6"/>
          <p:cNvGrpSpPr/>
          <p:nvPr/>
        </p:nvGrpSpPr>
        <p:grpSpPr>
          <a:xfrm rot="-8606667">
            <a:off x="7266112" y="252792"/>
            <a:ext cx="691599" cy="447341"/>
            <a:chOff x="3765675" y="2533375"/>
            <a:chExt cx="925450" cy="598600"/>
          </a:xfrm>
        </p:grpSpPr>
        <p:sp>
          <p:nvSpPr>
            <p:cNvPr id="45" name="Google Shape;45;p6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6"/>
          <p:cNvGrpSpPr/>
          <p:nvPr/>
        </p:nvGrpSpPr>
        <p:grpSpPr>
          <a:xfrm rot="-1466295">
            <a:off x="410341" y="4212556"/>
            <a:ext cx="453102" cy="682006"/>
            <a:chOff x="4865150" y="3459975"/>
            <a:chExt cx="606450" cy="912825"/>
          </a:xfrm>
        </p:grpSpPr>
        <p:sp>
          <p:nvSpPr>
            <p:cNvPr id="50" name="Google Shape;50;p6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 flipH="1" rot="-9333733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flipH="1" rot="9231464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>
            <p:ph type="title"/>
          </p:nvPr>
        </p:nvSpPr>
        <p:spPr>
          <a:xfrm>
            <a:off x="713225" y="736200"/>
            <a:ext cx="3090000" cy="12351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9"/>
          <p:cNvSpPr txBox="1"/>
          <p:nvPr>
            <p:ph idx="1" type="subTitle"/>
          </p:nvPr>
        </p:nvSpPr>
        <p:spPr>
          <a:xfrm>
            <a:off x="713225" y="2273850"/>
            <a:ext cx="40431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grpSp>
        <p:nvGrpSpPr>
          <p:cNvPr id="95" name="Google Shape;95;p9"/>
          <p:cNvGrpSpPr/>
          <p:nvPr/>
        </p:nvGrpSpPr>
        <p:grpSpPr>
          <a:xfrm flipH="1" rot="7443811">
            <a:off x="568911" y="3949142"/>
            <a:ext cx="606437" cy="912806"/>
            <a:chOff x="4865150" y="3459975"/>
            <a:chExt cx="606450" cy="912825"/>
          </a:xfrm>
        </p:grpSpPr>
        <p:sp>
          <p:nvSpPr>
            <p:cNvPr id="96" name="Google Shape;96;p9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6426000" y="539500"/>
            <a:ext cx="20046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b="1" sz="28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2101.10808" TargetMode="External"/><Relationship Id="rId4" Type="http://schemas.openxmlformats.org/officeDocument/2006/relationships/hyperlink" Target="http://cvrr.ucsd.edu/publications/2009/MurphyChutorian_Trivedi_PAMI09.pdf" TargetMode="External"/><Relationship Id="rId5" Type="http://schemas.openxmlformats.org/officeDocument/2006/relationships/hyperlink" Target="https://towardsdatascience.com/head-pose-estimation-with-hopenet-5e62ace254d5" TargetMode="External"/><Relationship Id="rId6" Type="http://schemas.openxmlformats.org/officeDocument/2006/relationships/hyperlink" Target="https://towardsdatascience.com/head-pose-estimation-with-hopenet-5e62ace254d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ctrTitle"/>
          </p:nvPr>
        </p:nvSpPr>
        <p:spPr>
          <a:xfrm>
            <a:off x="962144" y="731425"/>
            <a:ext cx="500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Press Start 2P"/>
                <a:ea typeface="Press Start 2P"/>
                <a:cs typeface="Press Start 2P"/>
                <a:sym typeface="Press Start 2P"/>
              </a:rPr>
              <a:t>GameFace</a:t>
            </a:r>
            <a:endParaRPr sz="45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92" name="Google Shape;292;p26"/>
          <p:cNvSpPr txBox="1"/>
          <p:nvPr>
            <p:ph idx="1" type="subTitle"/>
          </p:nvPr>
        </p:nvSpPr>
        <p:spPr>
          <a:xfrm>
            <a:off x="962025" y="2784025"/>
            <a:ext cx="50031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Jun Ming, </a:t>
            </a:r>
            <a:r>
              <a:rPr lang="en"/>
              <a:t>Kennedy </a:t>
            </a:r>
            <a:r>
              <a:rPr lang="en"/>
              <a:t>Tadhg, </a:t>
            </a:r>
            <a:r>
              <a:rPr lang="en"/>
              <a:t>Yeong </a:t>
            </a:r>
            <a:r>
              <a:rPr lang="en"/>
              <a:t>Wee Ping</a:t>
            </a: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4" name="Google Shape;294;p26"/>
            <p:cNvSpPr/>
            <p:nvPr/>
          </p:nvSpPr>
          <p:spPr>
            <a:xfrm>
              <a:off x="5523175" y="686500"/>
              <a:ext cx="1855175" cy="2248175"/>
            </a:xfrm>
            <a:custGeom>
              <a:rect b="b" l="l" r="r" t="t"/>
              <a:pathLst>
                <a:path extrusionOk="0" fill="none" h="89927" w="74207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cap="flat" cmpd="sng" w="3937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472200" y="834425"/>
              <a:ext cx="166600" cy="174625"/>
            </a:xfrm>
            <a:custGeom>
              <a:rect b="b" l="l" r="r" t="t"/>
              <a:pathLst>
                <a:path extrusionOk="0" h="6985" w="6664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5781100" y="536475"/>
              <a:ext cx="1068775" cy="1147125"/>
            </a:xfrm>
            <a:custGeom>
              <a:rect b="b" l="l" r="r" t="t"/>
              <a:pathLst>
                <a:path extrusionOk="0" fill="none" h="45885" w="42751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6588575" y="1249725"/>
              <a:ext cx="97100" cy="91000"/>
            </a:xfrm>
            <a:custGeom>
              <a:rect b="b" l="l" r="r" t="t"/>
              <a:pathLst>
                <a:path extrusionOk="0" h="3640" w="3884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6436850" y="1388850"/>
              <a:ext cx="96825" cy="91125"/>
            </a:xfrm>
            <a:custGeom>
              <a:rect b="b" l="l" r="r" t="t"/>
              <a:pathLst>
                <a:path extrusionOk="0" h="3645" w="3873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6568350" y="1394900"/>
              <a:ext cx="121250" cy="91025"/>
            </a:xfrm>
            <a:custGeom>
              <a:rect b="b" l="l" r="r" t="t"/>
              <a:pathLst>
                <a:path extrusionOk="0" h="3641" w="485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6429325" y="1243300"/>
              <a:ext cx="120875" cy="90875"/>
            </a:xfrm>
            <a:custGeom>
              <a:rect b="b" l="l" r="r" t="t"/>
              <a:pathLst>
                <a:path extrusionOk="0" h="3635" w="4835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988250" y="757275"/>
              <a:ext cx="235900" cy="232200"/>
            </a:xfrm>
            <a:custGeom>
              <a:rect b="b" l="l" r="r" t="t"/>
              <a:pathLst>
                <a:path extrusionOk="0" h="9288" w="9436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6"/>
          <p:cNvGrpSpPr/>
          <p:nvPr/>
        </p:nvGrpSpPr>
        <p:grpSpPr>
          <a:xfrm rot="1568536">
            <a:off x="7561330" y="4232467"/>
            <a:ext cx="925447" cy="598598"/>
            <a:chOff x="3765675" y="2533375"/>
            <a:chExt cx="925450" cy="598600"/>
          </a:xfrm>
        </p:grpSpPr>
        <p:sp>
          <p:nvSpPr>
            <p:cNvPr id="303" name="Google Shape;303;p26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 rot="-1323342">
            <a:off x="4960810" y="282198"/>
            <a:ext cx="925806" cy="598563"/>
            <a:chOff x="3586125" y="4525175"/>
            <a:chExt cx="925825" cy="598575"/>
          </a:xfrm>
        </p:grpSpPr>
        <p:sp>
          <p:nvSpPr>
            <p:cNvPr id="308" name="Google Shape;308;p26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 rot="-1466267">
            <a:off x="409863" y="366549"/>
            <a:ext cx="606443" cy="912814"/>
            <a:chOff x="4865150" y="3459975"/>
            <a:chExt cx="606450" cy="912825"/>
          </a:xfrm>
        </p:grpSpPr>
        <p:sp>
          <p:nvSpPr>
            <p:cNvPr id="313" name="Google Shape;313;p26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6"/>
          <p:cNvGrpSpPr/>
          <p:nvPr/>
        </p:nvGrpSpPr>
        <p:grpSpPr>
          <a:xfrm rot="3210428">
            <a:off x="1705775" y="4232479"/>
            <a:ext cx="925789" cy="598552"/>
            <a:chOff x="3586125" y="4525175"/>
            <a:chExt cx="925825" cy="598575"/>
          </a:xfrm>
        </p:grpSpPr>
        <p:sp>
          <p:nvSpPr>
            <p:cNvPr id="318" name="Google Shape;318;p26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6"/>
          <p:cNvSpPr txBox="1"/>
          <p:nvPr/>
        </p:nvSpPr>
        <p:spPr>
          <a:xfrm>
            <a:off x="1855725" y="3296250"/>
            <a:ext cx="240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12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5"/>
          <p:cNvSpPr txBox="1"/>
          <p:nvPr>
            <p:ph type="title"/>
          </p:nvPr>
        </p:nvSpPr>
        <p:spPr>
          <a:xfrm>
            <a:off x="713250" y="2067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Start Having Fun?</a:t>
            </a:r>
            <a:endParaRPr/>
          </a:p>
        </p:txBody>
      </p:sp>
      <p:sp>
        <p:nvSpPr>
          <p:cNvPr id="629" name="Google Shape;629;p35"/>
          <p:cNvSpPr txBox="1"/>
          <p:nvPr>
            <p:ph idx="3" type="title"/>
          </p:nvPr>
        </p:nvSpPr>
        <p:spPr>
          <a:xfrm>
            <a:off x="5837025" y="2842363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Metrics</a:t>
            </a:r>
            <a:endParaRPr/>
          </a:p>
        </p:txBody>
      </p:sp>
      <p:sp>
        <p:nvSpPr>
          <p:cNvPr id="630" name="Google Shape;630;p35"/>
          <p:cNvSpPr txBox="1"/>
          <p:nvPr>
            <p:ph idx="4" type="subTitle"/>
          </p:nvPr>
        </p:nvSpPr>
        <p:spPr>
          <a:xfrm>
            <a:off x="5837050" y="3149752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be the usability of the system for those with physical disabilities</a:t>
            </a:r>
            <a:endParaRPr/>
          </a:p>
        </p:txBody>
      </p:sp>
      <p:sp>
        <p:nvSpPr>
          <p:cNvPr id="631" name="Google Shape;631;p35"/>
          <p:cNvSpPr txBox="1"/>
          <p:nvPr>
            <p:ph idx="7" type="title"/>
          </p:nvPr>
        </p:nvSpPr>
        <p:spPr>
          <a:xfrm>
            <a:off x="5842050" y="1219225"/>
            <a:ext cx="2512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Metrics</a:t>
            </a:r>
            <a:endParaRPr/>
          </a:p>
        </p:txBody>
      </p:sp>
      <p:sp>
        <p:nvSpPr>
          <p:cNvPr id="632" name="Google Shape;632;p35"/>
          <p:cNvSpPr txBox="1"/>
          <p:nvPr>
            <p:ph idx="8" type="subTitle"/>
          </p:nvPr>
        </p:nvSpPr>
        <p:spPr>
          <a:xfrm>
            <a:off x="5842075" y="1526596"/>
            <a:ext cx="2512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metrics here will be the speed and accuracy of the model</a:t>
            </a:r>
            <a:endParaRPr/>
          </a:p>
        </p:txBody>
      </p:sp>
      <p:pic>
        <p:nvPicPr>
          <p:cNvPr id="633" name="Google Shape;6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5" y="2075163"/>
            <a:ext cx="1152897" cy="9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732" y="1743713"/>
            <a:ext cx="1567468" cy="1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813" y="1816452"/>
            <a:ext cx="1858674" cy="1239111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5"/>
          <p:cNvSpPr/>
          <p:nvPr/>
        </p:nvSpPr>
        <p:spPr>
          <a:xfrm rot="-1262055">
            <a:off x="2794033" y="1747846"/>
            <a:ext cx="757259" cy="110095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5"/>
          <p:cNvSpPr txBox="1"/>
          <p:nvPr/>
        </p:nvSpPr>
        <p:spPr>
          <a:xfrm>
            <a:off x="1803750" y="3103488"/>
            <a:ext cx="8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Neutral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35"/>
          <p:cNvSpPr txBox="1"/>
          <p:nvPr/>
        </p:nvSpPr>
        <p:spPr>
          <a:xfrm>
            <a:off x="2666875" y="3103488"/>
            <a:ext cx="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Left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35"/>
          <p:cNvSpPr/>
          <p:nvPr/>
        </p:nvSpPr>
        <p:spPr>
          <a:xfrm rot="1362">
            <a:off x="1864357" y="1756283"/>
            <a:ext cx="757200" cy="110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272800" y="1437250"/>
            <a:ext cx="5250000" cy="201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5"/>
          <p:cNvSpPr/>
          <p:nvPr/>
        </p:nvSpPr>
        <p:spPr>
          <a:xfrm>
            <a:off x="2191900" y="1264250"/>
            <a:ext cx="1152900" cy="30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ind Siliguri"/>
                <a:ea typeface="Hind Siliguri"/>
                <a:cs typeface="Hind Siliguri"/>
                <a:sym typeface="Hind Siliguri"/>
              </a:rPr>
              <a:t>SETUP</a:t>
            </a:r>
            <a:endParaRPr b="1" sz="2000">
              <a:solidFill>
                <a:schemeClr val="dk2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642" name="Google Shape;642;p35"/>
          <p:cNvGrpSpPr/>
          <p:nvPr/>
        </p:nvGrpSpPr>
        <p:grpSpPr>
          <a:xfrm flipH="1" rot="6896058">
            <a:off x="888982" y="4078355"/>
            <a:ext cx="404081" cy="617751"/>
            <a:chOff x="4865150" y="3459975"/>
            <a:chExt cx="606450" cy="912825"/>
          </a:xfrm>
        </p:grpSpPr>
        <p:sp>
          <p:nvSpPr>
            <p:cNvPr id="643" name="Google Shape;643;p35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"/>
          <p:cNvSpPr/>
          <p:nvPr/>
        </p:nvSpPr>
        <p:spPr>
          <a:xfrm>
            <a:off x="625325" y="701450"/>
            <a:ext cx="3265800" cy="1304700"/>
          </a:xfrm>
          <a:prstGeom prst="roundRect">
            <a:avLst>
              <a:gd fmla="val 102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 txBox="1"/>
          <p:nvPr>
            <p:ph type="title"/>
          </p:nvPr>
        </p:nvSpPr>
        <p:spPr>
          <a:xfrm>
            <a:off x="713225" y="736200"/>
            <a:ext cx="30900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Deliver!</a:t>
            </a:r>
            <a:endParaRPr/>
          </a:p>
        </p:txBody>
      </p:sp>
      <p:sp>
        <p:nvSpPr>
          <p:cNvPr id="653" name="Google Shape;653;p36"/>
          <p:cNvSpPr txBox="1"/>
          <p:nvPr>
            <p:ph idx="1" type="subTitle"/>
          </p:nvPr>
        </p:nvSpPr>
        <p:spPr>
          <a:xfrm>
            <a:off x="713225" y="2049400"/>
            <a:ext cx="4043100" cy="2420700"/>
          </a:xfrm>
          <a:prstGeom prst="rect">
            <a:avLst/>
          </a:prstGeom>
        </p:spPr>
        <p:txBody>
          <a:bodyPr anchorCtr="0" anchor="t" bIns="0" lIns="91425" spcFirstLastPara="1" rIns="91425" wrap="square" tIns="36575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vision system that is able to predict face pose using image input from a webcam.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Convert face pose information to commands and send them to the game control using Auto GUI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36"/>
          <p:cNvGrpSpPr/>
          <p:nvPr/>
        </p:nvGrpSpPr>
        <p:grpSpPr>
          <a:xfrm>
            <a:off x="4789562" y="736194"/>
            <a:ext cx="4130040" cy="4751626"/>
            <a:chOff x="302175" y="276100"/>
            <a:chExt cx="3619350" cy="4164075"/>
          </a:xfrm>
        </p:grpSpPr>
        <p:sp>
          <p:nvSpPr>
            <p:cNvPr id="655" name="Google Shape;655;p36"/>
            <p:cNvSpPr/>
            <p:nvPr/>
          </p:nvSpPr>
          <p:spPr>
            <a:xfrm>
              <a:off x="966975" y="2948175"/>
              <a:ext cx="938700" cy="938100"/>
            </a:xfrm>
            <a:custGeom>
              <a:rect b="b" l="l" r="r" t="t"/>
              <a:pathLst>
                <a:path extrusionOk="0" fill="none" h="37524" w="37548">
                  <a:moveTo>
                    <a:pt x="34852" y="11250"/>
                  </a:moveTo>
                  <a:lnTo>
                    <a:pt x="26274" y="11250"/>
                  </a:lnTo>
                  <a:lnTo>
                    <a:pt x="26274" y="2672"/>
                  </a:lnTo>
                  <a:cubicBezTo>
                    <a:pt x="26274" y="1201"/>
                    <a:pt x="25073" y="0"/>
                    <a:pt x="23602" y="0"/>
                  </a:cubicBezTo>
                  <a:lnTo>
                    <a:pt x="13946" y="0"/>
                  </a:lnTo>
                  <a:cubicBezTo>
                    <a:pt x="12475" y="0"/>
                    <a:pt x="11275" y="1201"/>
                    <a:pt x="11275" y="2672"/>
                  </a:cubicBezTo>
                  <a:lnTo>
                    <a:pt x="11275" y="11250"/>
                  </a:lnTo>
                  <a:lnTo>
                    <a:pt x="2696" y="11250"/>
                  </a:lnTo>
                  <a:cubicBezTo>
                    <a:pt x="1201" y="11250"/>
                    <a:pt x="1" y="12451"/>
                    <a:pt x="1" y="13946"/>
                  </a:cubicBezTo>
                  <a:lnTo>
                    <a:pt x="1" y="23578"/>
                  </a:lnTo>
                  <a:cubicBezTo>
                    <a:pt x="1" y="25073"/>
                    <a:pt x="1201" y="26274"/>
                    <a:pt x="2696" y="26274"/>
                  </a:cubicBezTo>
                  <a:lnTo>
                    <a:pt x="11275" y="26274"/>
                  </a:lnTo>
                  <a:lnTo>
                    <a:pt x="11275" y="34852"/>
                  </a:lnTo>
                  <a:cubicBezTo>
                    <a:pt x="11275" y="36322"/>
                    <a:pt x="12475" y="37523"/>
                    <a:pt x="13946" y="37523"/>
                  </a:cubicBezTo>
                  <a:lnTo>
                    <a:pt x="23602" y="37523"/>
                  </a:lnTo>
                  <a:cubicBezTo>
                    <a:pt x="25073" y="37523"/>
                    <a:pt x="26274" y="36322"/>
                    <a:pt x="26274" y="34852"/>
                  </a:cubicBezTo>
                  <a:lnTo>
                    <a:pt x="26274" y="26274"/>
                  </a:lnTo>
                  <a:lnTo>
                    <a:pt x="34852" y="26274"/>
                  </a:lnTo>
                  <a:cubicBezTo>
                    <a:pt x="36347" y="26274"/>
                    <a:pt x="37548" y="25073"/>
                    <a:pt x="37548" y="23578"/>
                  </a:cubicBezTo>
                  <a:lnTo>
                    <a:pt x="37548" y="13946"/>
                  </a:lnTo>
                  <a:cubicBezTo>
                    <a:pt x="37548" y="12451"/>
                    <a:pt x="36347" y="11250"/>
                    <a:pt x="34852" y="11250"/>
                  </a:cubicBezTo>
                  <a:close/>
                </a:path>
              </a:pathLst>
            </a:custGeom>
            <a:noFill/>
            <a:ln cap="flat" cmpd="sng" w="76200">
              <a:solidFill>
                <a:srgbClr val="0000FE"/>
              </a:solidFill>
              <a:prstDash val="solid"/>
              <a:miter lim="245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299625" y="2912625"/>
              <a:ext cx="550250" cy="549650"/>
            </a:xfrm>
            <a:custGeom>
              <a:rect b="b" l="l" r="r" t="t"/>
              <a:pathLst>
                <a:path extrusionOk="0" fill="none" h="21986" w="22010">
                  <a:moveTo>
                    <a:pt x="22010" y="10564"/>
                  </a:moveTo>
                  <a:cubicBezTo>
                    <a:pt x="22010" y="14853"/>
                    <a:pt x="19436" y="18701"/>
                    <a:pt x="15466" y="20343"/>
                  </a:cubicBezTo>
                  <a:cubicBezTo>
                    <a:pt x="11520" y="21985"/>
                    <a:pt x="6961" y="21078"/>
                    <a:pt x="3947" y="18064"/>
                  </a:cubicBezTo>
                  <a:cubicBezTo>
                    <a:pt x="908" y="15025"/>
                    <a:pt x="1" y="10491"/>
                    <a:pt x="1643" y="6520"/>
                  </a:cubicBezTo>
                  <a:cubicBezTo>
                    <a:pt x="3285" y="2574"/>
                    <a:pt x="7158" y="1"/>
                    <a:pt x="11422" y="1"/>
                  </a:cubicBezTo>
                  <a:cubicBezTo>
                    <a:pt x="17255" y="1"/>
                    <a:pt x="22010" y="4731"/>
                    <a:pt x="22010" y="10564"/>
                  </a:cubicBezTo>
                  <a:close/>
                </a:path>
              </a:pathLst>
            </a:custGeom>
            <a:noFill/>
            <a:ln cap="flat" cmpd="sng" w="76200">
              <a:solidFill>
                <a:srgbClr val="0000FE"/>
              </a:solidFill>
              <a:prstDash val="solid"/>
              <a:miter lim="245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762850" y="3375225"/>
              <a:ext cx="549625" cy="549650"/>
            </a:xfrm>
            <a:custGeom>
              <a:rect b="b" l="l" r="r" t="t"/>
              <a:pathLst>
                <a:path extrusionOk="0" fill="none" h="21986" w="21985">
                  <a:moveTo>
                    <a:pt x="21985" y="10589"/>
                  </a:moveTo>
                  <a:cubicBezTo>
                    <a:pt x="21985" y="14853"/>
                    <a:pt x="19412" y="18726"/>
                    <a:pt x="15466" y="20343"/>
                  </a:cubicBezTo>
                  <a:cubicBezTo>
                    <a:pt x="11495" y="21985"/>
                    <a:pt x="6961" y="21078"/>
                    <a:pt x="3922" y="18064"/>
                  </a:cubicBezTo>
                  <a:cubicBezTo>
                    <a:pt x="907" y="15025"/>
                    <a:pt x="1" y="10491"/>
                    <a:pt x="1643" y="6545"/>
                  </a:cubicBezTo>
                  <a:cubicBezTo>
                    <a:pt x="3260" y="2574"/>
                    <a:pt x="7133" y="1"/>
                    <a:pt x="11422" y="1"/>
                  </a:cubicBezTo>
                  <a:cubicBezTo>
                    <a:pt x="17255" y="1"/>
                    <a:pt x="21985" y="4731"/>
                    <a:pt x="21985" y="10589"/>
                  </a:cubicBezTo>
                  <a:close/>
                </a:path>
              </a:pathLst>
            </a:custGeom>
            <a:noFill/>
            <a:ln cap="flat" cmpd="sng" w="76200">
              <a:solidFill>
                <a:srgbClr val="0000FE"/>
              </a:solidFill>
              <a:prstDash val="solid"/>
              <a:miter lim="245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02175" y="276100"/>
              <a:ext cx="3619350" cy="4164075"/>
            </a:xfrm>
            <a:custGeom>
              <a:rect b="b" l="l" r="r" t="t"/>
              <a:pathLst>
                <a:path extrusionOk="0" fill="none" h="166563" w="144774">
                  <a:moveTo>
                    <a:pt x="138254" y="25"/>
                  </a:moveTo>
                  <a:lnTo>
                    <a:pt x="6544" y="25"/>
                  </a:lnTo>
                  <a:cubicBezTo>
                    <a:pt x="2942" y="25"/>
                    <a:pt x="25" y="2942"/>
                    <a:pt x="25" y="6544"/>
                  </a:cubicBezTo>
                  <a:lnTo>
                    <a:pt x="25" y="160043"/>
                  </a:lnTo>
                  <a:cubicBezTo>
                    <a:pt x="1" y="163646"/>
                    <a:pt x="2942" y="166562"/>
                    <a:pt x="6544" y="166562"/>
                  </a:cubicBezTo>
                  <a:lnTo>
                    <a:pt x="138254" y="166562"/>
                  </a:lnTo>
                  <a:cubicBezTo>
                    <a:pt x="141857" y="166562"/>
                    <a:pt x="144774" y="163646"/>
                    <a:pt x="144774" y="160043"/>
                  </a:cubicBezTo>
                  <a:lnTo>
                    <a:pt x="144774" y="160043"/>
                  </a:lnTo>
                  <a:lnTo>
                    <a:pt x="144774" y="6544"/>
                  </a:lnTo>
                  <a:cubicBezTo>
                    <a:pt x="144774" y="2942"/>
                    <a:pt x="141857" y="1"/>
                    <a:pt x="138254" y="25"/>
                  </a:cubicBezTo>
                  <a:close/>
                </a:path>
              </a:pathLst>
            </a:custGeom>
            <a:noFill/>
            <a:ln cap="flat" cmpd="sng" w="76200">
              <a:solidFill>
                <a:srgbClr val="0000FE"/>
              </a:solidFill>
              <a:prstDash val="solid"/>
              <a:miter lim="245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9" name="Google Shape;659;p36"/>
          <p:cNvPicPr preferRelativeResize="0"/>
          <p:nvPr/>
        </p:nvPicPr>
        <p:blipFill rotWithShape="1">
          <a:blip r:embed="rId3">
            <a:alphaModFix/>
          </a:blip>
          <a:srcRect b="19252" l="19608" r="1390" t="1745"/>
          <a:stretch/>
        </p:blipFill>
        <p:spPr>
          <a:xfrm>
            <a:off x="5185151" y="1141033"/>
            <a:ext cx="3338700" cy="2227800"/>
          </a:xfrm>
          <a:prstGeom prst="roundRect">
            <a:avLst>
              <a:gd fmla="val 3444" name="adj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0" name="Google Shape;6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700" y="1114601"/>
            <a:ext cx="3509725" cy="22806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 txBox="1"/>
          <p:nvPr>
            <p:ph type="title"/>
          </p:nvPr>
        </p:nvSpPr>
        <p:spPr>
          <a:xfrm>
            <a:off x="4846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66" name="Google Shape;666;p37"/>
          <p:cNvSpPr txBox="1"/>
          <p:nvPr>
            <p:ph idx="1" type="body"/>
          </p:nvPr>
        </p:nvSpPr>
        <p:spPr>
          <a:xfrm>
            <a:off x="484625" y="1246950"/>
            <a:ext cx="85368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ind Siliguri"/>
                <a:ea typeface="Hind Siliguri"/>
                <a:cs typeface="Hind Siliguri"/>
                <a:sym typeface="Hind Siliguri"/>
              </a:rPr>
              <a:t>PAPERS &amp; LITERATURE</a:t>
            </a:r>
            <a:endParaRPr b="1" sz="2000"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74957"/>
                </a:solidFill>
              </a:rPr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https://arxiv.org/abs/2101.10808</a:t>
            </a:r>
            <a:endParaRPr>
              <a:solidFill>
                <a:srgbClr val="374957"/>
              </a:solidFill>
            </a:endParaRPr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74957"/>
                </a:solidFill>
              </a:rPr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http://cvrr.ucsd.edu/publications/2009/MurphyChutorian_Trivedi_PAMI09.pdf</a:t>
            </a:r>
            <a:endParaRPr>
              <a:solidFill>
                <a:srgbClr val="374957"/>
              </a:solidFill>
            </a:endParaRPr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374957"/>
                </a:solidFill>
              </a:rPr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</a:t>
            </a:r>
            <a:r>
              <a:rPr lang="en" u="sng">
                <a:solidFill>
                  <a:schemeClr val="hlink"/>
                </a:solidFill>
                <a:hlinkClick r:id="rId6"/>
              </a:rPr>
              <a:t>ttps://towardsdatascience.com/head-pose-estimation-with-hopenet-5e62ace254d5</a:t>
            </a:r>
            <a:endParaRPr>
              <a:solidFill>
                <a:srgbClr val="374957"/>
              </a:solidFill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7"/>
          <p:cNvGrpSpPr/>
          <p:nvPr/>
        </p:nvGrpSpPr>
        <p:grpSpPr>
          <a:xfrm rot="650547">
            <a:off x="9809140" y="2619151"/>
            <a:ext cx="2077974" cy="2686214"/>
            <a:chOff x="5523175" y="536475"/>
            <a:chExt cx="1855175" cy="2398200"/>
          </a:xfrm>
        </p:grpSpPr>
        <p:sp>
          <p:nvSpPr>
            <p:cNvPr id="668" name="Google Shape;668;p37"/>
            <p:cNvSpPr/>
            <p:nvPr/>
          </p:nvSpPr>
          <p:spPr>
            <a:xfrm>
              <a:off x="5523175" y="686500"/>
              <a:ext cx="1855175" cy="2248175"/>
            </a:xfrm>
            <a:custGeom>
              <a:rect b="b" l="l" r="r" t="t"/>
              <a:pathLst>
                <a:path extrusionOk="0" fill="none" h="89927" w="74207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cap="flat" cmpd="sng" w="3937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472200" y="834425"/>
              <a:ext cx="166600" cy="174625"/>
            </a:xfrm>
            <a:custGeom>
              <a:rect b="b" l="l" r="r" t="t"/>
              <a:pathLst>
                <a:path extrusionOk="0" h="6985" w="6664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781100" y="536475"/>
              <a:ext cx="1068775" cy="1147125"/>
            </a:xfrm>
            <a:custGeom>
              <a:rect b="b" l="l" r="r" t="t"/>
              <a:pathLst>
                <a:path extrusionOk="0" fill="none" h="45885" w="42751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588575" y="1249725"/>
              <a:ext cx="97100" cy="91000"/>
            </a:xfrm>
            <a:custGeom>
              <a:rect b="b" l="l" r="r" t="t"/>
              <a:pathLst>
                <a:path extrusionOk="0" h="3640" w="3884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436850" y="1388850"/>
              <a:ext cx="96825" cy="91125"/>
            </a:xfrm>
            <a:custGeom>
              <a:rect b="b" l="l" r="r" t="t"/>
              <a:pathLst>
                <a:path extrusionOk="0" h="3645" w="3873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568350" y="1394900"/>
              <a:ext cx="121250" cy="91025"/>
            </a:xfrm>
            <a:custGeom>
              <a:rect b="b" l="l" r="r" t="t"/>
              <a:pathLst>
                <a:path extrusionOk="0" h="3641" w="485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429325" y="1243300"/>
              <a:ext cx="120875" cy="90875"/>
            </a:xfrm>
            <a:custGeom>
              <a:rect b="b" l="l" r="r" t="t"/>
              <a:pathLst>
                <a:path extrusionOk="0" h="3635" w="4835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5988250" y="757275"/>
              <a:ext cx="235900" cy="232200"/>
            </a:xfrm>
            <a:custGeom>
              <a:rect b="b" l="l" r="r" t="t"/>
              <a:pathLst>
                <a:path extrusionOk="0" h="9288" w="9436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 txBox="1"/>
          <p:nvPr>
            <p:ph type="title"/>
          </p:nvPr>
        </p:nvSpPr>
        <p:spPr>
          <a:xfrm>
            <a:off x="3682850" y="1369925"/>
            <a:ext cx="4671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681" name="Google Shape;681;p38"/>
          <p:cNvSpPr txBox="1"/>
          <p:nvPr>
            <p:ph idx="1" type="subTitle"/>
          </p:nvPr>
        </p:nvSpPr>
        <p:spPr>
          <a:xfrm>
            <a:off x="4137200" y="2362325"/>
            <a:ext cx="3762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have any questions?</a:t>
            </a:r>
            <a:endParaRPr/>
          </a:p>
        </p:txBody>
      </p:sp>
      <p:grpSp>
        <p:nvGrpSpPr>
          <p:cNvPr id="682" name="Google Shape;682;p38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683" name="Google Shape;683;p38"/>
            <p:cNvSpPr/>
            <p:nvPr/>
          </p:nvSpPr>
          <p:spPr>
            <a:xfrm>
              <a:off x="5523175" y="686500"/>
              <a:ext cx="1855175" cy="2248175"/>
            </a:xfrm>
            <a:custGeom>
              <a:rect b="b" l="l" r="r" t="t"/>
              <a:pathLst>
                <a:path extrusionOk="0" fill="none" h="89927" w="74207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cap="flat" cmpd="sng" w="3937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472200" y="834425"/>
              <a:ext cx="166600" cy="174625"/>
            </a:xfrm>
            <a:custGeom>
              <a:rect b="b" l="l" r="r" t="t"/>
              <a:pathLst>
                <a:path extrusionOk="0" h="6985" w="6664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5781100" y="536475"/>
              <a:ext cx="1068775" cy="1147125"/>
            </a:xfrm>
            <a:custGeom>
              <a:rect b="b" l="l" r="r" t="t"/>
              <a:pathLst>
                <a:path extrusionOk="0" fill="none" h="45885" w="42751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588575" y="1249725"/>
              <a:ext cx="97100" cy="91000"/>
            </a:xfrm>
            <a:custGeom>
              <a:rect b="b" l="l" r="r" t="t"/>
              <a:pathLst>
                <a:path extrusionOk="0" h="3640" w="3884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436850" y="1388850"/>
              <a:ext cx="96825" cy="91125"/>
            </a:xfrm>
            <a:custGeom>
              <a:rect b="b" l="l" r="r" t="t"/>
              <a:pathLst>
                <a:path extrusionOk="0" h="3645" w="3873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568350" y="1394900"/>
              <a:ext cx="121250" cy="91025"/>
            </a:xfrm>
            <a:custGeom>
              <a:rect b="b" l="l" r="r" t="t"/>
              <a:pathLst>
                <a:path extrusionOk="0" h="3641" w="485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6429325" y="1243300"/>
              <a:ext cx="120875" cy="90875"/>
            </a:xfrm>
            <a:custGeom>
              <a:rect b="b" l="l" r="r" t="t"/>
              <a:pathLst>
                <a:path extrusionOk="0" h="3635" w="4835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988250" y="757275"/>
              <a:ext cx="235900" cy="232200"/>
            </a:xfrm>
            <a:custGeom>
              <a:rect b="b" l="l" r="r" t="t"/>
              <a:pathLst>
                <a:path extrusionOk="0" h="9288" w="9436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8"/>
          <p:cNvGrpSpPr/>
          <p:nvPr/>
        </p:nvGrpSpPr>
        <p:grpSpPr>
          <a:xfrm flipH="1" rot="-998745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692" name="Google Shape;692;p38"/>
            <p:cNvSpPr/>
            <p:nvPr/>
          </p:nvSpPr>
          <p:spPr>
            <a:xfrm>
              <a:off x="5523175" y="686500"/>
              <a:ext cx="1855175" cy="2248175"/>
            </a:xfrm>
            <a:custGeom>
              <a:rect b="b" l="l" r="r" t="t"/>
              <a:pathLst>
                <a:path extrusionOk="0" fill="none" h="89927" w="74207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cap="flat" cmpd="sng" w="3937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472200" y="834425"/>
              <a:ext cx="166600" cy="174625"/>
            </a:xfrm>
            <a:custGeom>
              <a:rect b="b" l="l" r="r" t="t"/>
              <a:pathLst>
                <a:path extrusionOk="0" h="6985" w="6664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5781100" y="536475"/>
              <a:ext cx="1068775" cy="1147125"/>
            </a:xfrm>
            <a:custGeom>
              <a:rect b="b" l="l" r="r" t="t"/>
              <a:pathLst>
                <a:path extrusionOk="0" fill="none" h="45885" w="42751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588575" y="1249725"/>
              <a:ext cx="97100" cy="91000"/>
            </a:xfrm>
            <a:custGeom>
              <a:rect b="b" l="l" r="r" t="t"/>
              <a:pathLst>
                <a:path extrusionOk="0" h="3640" w="3884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436850" y="1388850"/>
              <a:ext cx="96825" cy="91125"/>
            </a:xfrm>
            <a:custGeom>
              <a:rect b="b" l="l" r="r" t="t"/>
              <a:pathLst>
                <a:path extrusionOk="0" h="3645" w="3873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568350" y="1394900"/>
              <a:ext cx="121250" cy="91025"/>
            </a:xfrm>
            <a:custGeom>
              <a:rect b="b" l="l" r="r" t="t"/>
              <a:pathLst>
                <a:path extrusionOk="0" h="3641" w="485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6429325" y="1243300"/>
              <a:ext cx="120875" cy="90875"/>
            </a:xfrm>
            <a:custGeom>
              <a:rect b="b" l="l" r="r" t="t"/>
              <a:pathLst>
                <a:path extrusionOk="0" h="3635" w="4835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5988250" y="757275"/>
              <a:ext cx="235900" cy="232200"/>
            </a:xfrm>
            <a:custGeom>
              <a:rect b="b" l="l" r="r" t="t"/>
              <a:pathLst>
                <a:path extrusionOk="0" h="9288" w="9436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8"/>
          <p:cNvGrpSpPr/>
          <p:nvPr/>
        </p:nvGrpSpPr>
        <p:grpSpPr>
          <a:xfrm flipH="1" rot="-1568536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701" name="Google Shape;701;p38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 flipH="1" rot="1466267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706" name="Google Shape;706;p38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 flipH="1" rot="-3210428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711" name="Google Shape;711;p38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5" name="Google Shape;715;p38"/>
          <p:cNvPicPr preferRelativeResize="0"/>
          <p:nvPr/>
        </p:nvPicPr>
        <p:blipFill rotWithShape="1">
          <a:blip r:embed="rId3">
            <a:alphaModFix/>
          </a:blip>
          <a:srcRect b="10408" l="4427" r="7193" t="18004"/>
          <a:stretch/>
        </p:blipFill>
        <p:spPr>
          <a:xfrm>
            <a:off x="4137200" y="3170150"/>
            <a:ext cx="3918500" cy="1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/>
          <p:nvPr/>
        </p:nvSpPr>
        <p:spPr>
          <a:xfrm>
            <a:off x="751375" y="2388975"/>
            <a:ext cx="2304000" cy="460200"/>
          </a:xfrm>
          <a:prstGeom prst="roundRect">
            <a:avLst>
              <a:gd fmla="val 207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3420038" y="2388975"/>
            <a:ext cx="2304000" cy="460200"/>
          </a:xfrm>
          <a:prstGeom prst="roundRect">
            <a:avLst>
              <a:gd fmla="val 207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6031463" y="2388975"/>
            <a:ext cx="2304000" cy="460200"/>
          </a:xfrm>
          <a:prstGeom prst="roundRect">
            <a:avLst>
              <a:gd fmla="val 207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 txBox="1"/>
          <p:nvPr>
            <p:ph type="title"/>
          </p:nvPr>
        </p:nvSpPr>
        <p:spPr>
          <a:xfrm>
            <a:off x="713225" y="2201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331" name="Google Shape;331;p27"/>
          <p:cNvSpPr txBox="1"/>
          <p:nvPr>
            <p:ph idx="2" type="title"/>
          </p:nvPr>
        </p:nvSpPr>
        <p:spPr>
          <a:xfrm>
            <a:off x="979100" y="2388975"/>
            <a:ext cx="1962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 Ping</a:t>
            </a:r>
            <a:endParaRPr/>
          </a:p>
        </p:txBody>
      </p:sp>
      <p:sp>
        <p:nvSpPr>
          <p:cNvPr id="332" name="Google Shape;332;p27"/>
          <p:cNvSpPr txBox="1"/>
          <p:nvPr>
            <p:ph idx="1" type="subTitle"/>
          </p:nvPr>
        </p:nvSpPr>
        <p:spPr>
          <a:xfrm>
            <a:off x="738848" y="2849173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Tasks</a:t>
            </a:r>
            <a:endParaRPr/>
          </a:p>
        </p:txBody>
      </p:sp>
      <p:sp>
        <p:nvSpPr>
          <p:cNvPr id="333" name="Google Shape;333;p27"/>
          <p:cNvSpPr txBox="1"/>
          <p:nvPr>
            <p:ph idx="3" type="title"/>
          </p:nvPr>
        </p:nvSpPr>
        <p:spPr>
          <a:xfrm>
            <a:off x="3607812" y="2388975"/>
            <a:ext cx="1962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 Ming</a:t>
            </a:r>
            <a:endParaRPr/>
          </a:p>
        </p:txBody>
      </p:sp>
      <p:sp>
        <p:nvSpPr>
          <p:cNvPr id="334" name="Google Shape;334;p27"/>
          <p:cNvSpPr txBox="1"/>
          <p:nvPr>
            <p:ph idx="4" type="subTitle"/>
          </p:nvPr>
        </p:nvSpPr>
        <p:spPr>
          <a:xfrm>
            <a:off x="3367533" y="2849172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335" name="Google Shape;335;p27"/>
          <p:cNvSpPr txBox="1"/>
          <p:nvPr>
            <p:ph idx="5" type="title"/>
          </p:nvPr>
        </p:nvSpPr>
        <p:spPr>
          <a:xfrm>
            <a:off x="6202012" y="2388975"/>
            <a:ext cx="1962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Tadhg</a:t>
            </a:r>
            <a:endParaRPr/>
          </a:p>
        </p:txBody>
      </p:sp>
      <p:sp>
        <p:nvSpPr>
          <p:cNvPr id="336" name="Google Shape;336;p27"/>
          <p:cNvSpPr txBox="1"/>
          <p:nvPr>
            <p:ph idx="6" type="subTitle"/>
          </p:nvPr>
        </p:nvSpPr>
        <p:spPr>
          <a:xfrm>
            <a:off x="5961728" y="2849172"/>
            <a:ext cx="2443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and Models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Setup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6902950" y="1631538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291475" y="1631538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1680025" y="1631538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7"/>
          <p:cNvGrpSpPr/>
          <p:nvPr/>
        </p:nvGrpSpPr>
        <p:grpSpPr>
          <a:xfrm>
            <a:off x="6989536" y="1725767"/>
            <a:ext cx="387833" cy="387656"/>
            <a:chOff x="1659075" y="3393200"/>
            <a:chExt cx="491800" cy="491575"/>
          </a:xfrm>
        </p:grpSpPr>
        <p:sp>
          <p:nvSpPr>
            <p:cNvPr id="341" name="Google Shape;341;p27"/>
            <p:cNvSpPr/>
            <p:nvPr/>
          </p:nvSpPr>
          <p:spPr>
            <a:xfrm>
              <a:off x="1919275" y="3404775"/>
              <a:ext cx="25" cy="1825"/>
            </a:xfrm>
            <a:custGeom>
              <a:rect b="b" l="l" r="r" t="t"/>
              <a:pathLst>
                <a:path extrusionOk="0" h="73" w="1">
                  <a:moveTo>
                    <a:pt x="0" y="0"/>
                  </a:moveTo>
                  <a:lnTo>
                    <a:pt x="0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800825" y="3393200"/>
              <a:ext cx="208675" cy="212000"/>
            </a:xfrm>
            <a:custGeom>
              <a:rect b="b" l="l" r="r" t="t"/>
              <a:pathLst>
                <a:path extrusionOk="0" h="8480" w="8347">
                  <a:moveTo>
                    <a:pt x="1767" y="4949"/>
                  </a:moveTo>
                  <a:lnTo>
                    <a:pt x="6580" y="4949"/>
                  </a:lnTo>
                  <a:cubicBezTo>
                    <a:pt x="6932" y="4949"/>
                    <a:pt x="7217" y="5235"/>
                    <a:pt x="7217" y="5586"/>
                  </a:cubicBezTo>
                  <a:cubicBezTo>
                    <a:pt x="7217" y="5941"/>
                    <a:pt x="6932" y="6226"/>
                    <a:pt x="6580" y="6226"/>
                  </a:cubicBezTo>
                  <a:lnTo>
                    <a:pt x="5381" y="6226"/>
                  </a:lnTo>
                  <a:cubicBezTo>
                    <a:pt x="4405" y="6223"/>
                    <a:pt x="3612" y="7013"/>
                    <a:pt x="3612" y="7990"/>
                  </a:cubicBezTo>
                  <a:lnTo>
                    <a:pt x="3612" y="8480"/>
                  </a:lnTo>
                  <a:lnTo>
                    <a:pt x="4738" y="8480"/>
                  </a:lnTo>
                  <a:lnTo>
                    <a:pt x="4738" y="7993"/>
                  </a:lnTo>
                  <a:cubicBezTo>
                    <a:pt x="4738" y="7638"/>
                    <a:pt x="5024" y="7353"/>
                    <a:pt x="5378" y="7353"/>
                  </a:cubicBezTo>
                  <a:lnTo>
                    <a:pt x="6583" y="7353"/>
                  </a:lnTo>
                  <a:cubicBezTo>
                    <a:pt x="7557" y="7353"/>
                    <a:pt x="8347" y="6563"/>
                    <a:pt x="8347" y="5586"/>
                  </a:cubicBezTo>
                  <a:cubicBezTo>
                    <a:pt x="8347" y="4613"/>
                    <a:pt x="7557" y="3822"/>
                    <a:pt x="6583" y="3822"/>
                  </a:cubicBezTo>
                  <a:lnTo>
                    <a:pt x="1776" y="3822"/>
                  </a:lnTo>
                  <a:cubicBezTo>
                    <a:pt x="1424" y="3822"/>
                    <a:pt x="1139" y="3537"/>
                    <a:pt x="1139" y="3182"/>
                  </a:cubicBezTo>
                  <a:cubicBezTo>
                    <a:pt x="1139" y="2831"/>
                    <a:pt x="1424" y="2546"/>
                    <a:pt x="1776" y="2546"/>
                  </a:cubicBezTo>
                  <a:lnTo>
                    <a:pt x="2674" y="2546"/>
                  </a:lnTo>
                  <a:cubicBezTo>
                    <a:pt x="3789" y="2543"/>
                    <a:pt x="4702" y="1653"/>
                    <a:pt x="4726" y="535"/>
                  </a:cubicBezTo>
                  <a:cubicBezTo>
                    <a:pt x="4711" y="235"/>
                    <a:pt x="4459" y="1"/>
                    <a:pt x="4159" y="7"/>
                  </a:cubicBezTo>
                  <a:cubicBezTo>
                    <a:pt x="3855" y="13"/>
                    <a:pt x="3615" y="256"/>
                    <a:pt x="3612" y="559"/>
                  </a:cubicBezTo>
                  <a:lnTo>
                    <a:pt x="3612" y="475"/>
                  </a:lnTo>
                  <a:cubicBezTo>
                    <a:pt x="3609" y="995"/>
                    <a:pt x="3188" y="1419"/>
                    <a:pt x="2668" y="1419"/>
                  </a:cubicBezTo>
                  <a:lnTo>
                    <a:pt x="1767" y="1419"/>
                  </a:lnTo>
                  <a:cubicBezTo>
                    <a:pt x="790" y="1419"/>
                    <a:pt x="0" y="2209"/>
                    <a:pt x="0" y="3182"/>
                  </a:cubicBezTo>
                  <a:cubicBezTo>
                    <a:pt x="0" y="4159"/>
                    <a:pt x="790" y="4949"/>
                    <a:pt x="1767" y="4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659075" y="3633350"/>
              <a:ext cx="491800" cy="251425"/>
            </a:xfrm>
            <a:custGeom>
              <a:rect b="b" l="l" r="r" t="t"/>
              <a:pathLst>
                <a:path extrusionOk="0" h="10057" w="19672">
                  <a:moveTo>
                    <a:pt x="14630" y="0"/>
                  </a:moveTo>
                  <a:lnTo>
                    <a:pt x="5039" y="0"/>
                  </a:lnTo>
                  <a:cubicBezTo>
                    <a:pt x="2566" y="0"/>
                    <a:pt x="466" y="1857"/>
                    <a:pt x="226" y="4315"/>
                  </a:cubicBezTo>
                  <a:cubicBezTo>
                    <a:pt x="1" y="6568"/>
                    <a:pt x="1380" y="8675"/>
                    <a:pt x="3537" y="9363"/>
                  </a:cubicBezTo>
                  <a:cubicBezTo>
                    <a:pt x="5694" y="10054"/>
                    <a:pt x="8041" y="9140"/>
                    <a:pt x="9162" y="7172"/>
                  </a:cubicBezTo>
                  <a:lnTo>
                    <a:pt x="10505" y="7172"/>
                  </a:lnTo>
                  <a:cubicBezTo>
                    <a:pt x="11625" y="9143"/>
                    <a:pt x="13975" y="10057"/>
                    <a:pt x="16132" y="9369"/>
                  </a:cubicBezTo>
                  <a:cubicBezTo>
                    <a:pt x="18290" y="8678"/>
                    <a:pt x="19672" y="6571"/>
                    <a:pt x="19443" y="4315"/>
                  </a:cubicBezTo>
                  <a:cubicBezTo>
                    <a:pt x="19200" y="1857"/>
                    <a:pt x="17100" y="0"/>
                    <a:pt x="14630" y="0"/>
                  </a:cubicBezTo>
                  <a:close/>
                  <a:moveTo>
                    <a:pt x="6208" y="5370"/>
                  </a:moveTo>
                  <a:lnTo>
                    <a:pt x="5565" y="5370"/>
                  </a:lnTo>
                  <a:lnTo>
                    <a:pt x="5565" y="6001"/>
                  </a:lnTo>
                  <a:cubicBezTo>
                    <a:pt x="5568" y="6289"/>
                    <a:pt x="5352" y="6538"/>
                    <a:pt x="5063" y="6574"/>
                  </a:cubicBezTo>
                  <a:cubicBezTo>
                    <a:pt x="4730" y="6613"/>
                    <a:pt x="4435" y="6352"/>
                    <a:pt x="4438" y="6016"/>
                  </a:cubicBezTo>
                  <a:lnTo>
                    <a:pt x="4438" y="5370"/>
                  </a:lnTo>
                  <a:lnTo>
                    <a:pt x="3807" y="5370"/>
                  </a:lnTo>
                  <a:cubicBezTo>
                    <a:pt x="3519" y="5373"/>
                    <a:pt x="3273" y="5159"/>
                    <a:pt x="3233" y="4871"/>
                  </a:cubicBezTo>
                  <a:cubicBezTo>
                    <a:pt x="3194" y="4537"/>
                    <a:pt x="3456" y="4243"/>
                    <a:pt x="3792" y="4243"/>
                  </a:cubicBezTo>
                  <a:lnTo>
                    <a:pt x="4438" y="4243"/>
                  </a:lnTo>
                  <a:lnTo>
                    <a:pt x="4438" y="3615"/>
                  </a:lnTo>
                  <a:cubicBezTo>
                    <a:pt x="4432" y="3323"/>
                    <a:pt x="4649" y="3077"/>
                    <a:pt x="4937" y="3041"/>
                  </a:cubicBezTo>
                  <a:cubicBezTo>
                    <a:pt x="5271" y="3002"/>
                    <a:pt x="5565" y="3263"/>
                    <a:pt x="5565" y="3600"/>
                  </a:cubicBezTo>
                  <a:lnTo>
                    <a:pt x="5565" y="4243"/>
                  </a:lnTo>
                  <a:lnTo>
                    <a:pt x="6193" y="4243"/>
                  </a:lnTo>
                  <a:cubicBezTo>
                    <a:pt x="6481" y="4240"/>
                    <a:pt x="6731" y="4456"/>
                    <a:pt x="6767" y="4745"/>
                  </a:cubicBezTo>
                  <a:cubicBezTo>
                    <a:pt x="6806" y="5078"/>
                    <a:pt x="6545" y="5370"/>
                    <a:pt x="6208" y="5370"/>
                  </a:cubicBezTo>
                  <a:close/>
                  <a:moveTo>
                    <a:pt x="13152" y="5370"/>
                  </a:moveTo>
                  <a:cubicBezTo>
                    <a:pt x="12650" y="5370"/>
                    <a:pt x="12398" y="4763"/>
                    <a:pt x="12752" y="4408"/>
                  </a:cubicBezTo>
                  <a:cubicBezTo>
                    <a:pt x="13110" y="4054"/>
                    <a:pt x="13717" y="4306"/>
                    <a:pt x="13717" y="4808"/>
                  </a:cubicBezTo>
                  <a:cubicBezTo>
                    <a:pt x="13717" y="5120"/>
                    <a:pt x="13461" y="5373"/>
                    <a:pt x="13152" y="5370"/>
                  </a:cubicBezTo>
                  <a:close/>
                  <a:moveTo>
                    <a:pt x="14660" y="6881"/>
                  </a:moveTo>
                  <a:cubicBezTo>
                    <a:pt x="14158" y="6881"/>
                    <a:pt x="13906" y="6274"/>
                    <a:pt x="14263" y="5916"/>
                  </a:cubicBezTo>
                  <a:cubicBezTo>
                    <a:pt x="14618" y="5562"/>
                    <a:pt x="15225" y="5814"/>
                    <a:pt x="15225" y="6316"/>
                  </a:cubicBezTo>
                  <a:cubicBezTo>
                    <a:pt x="15225" y="6628"/>
                    <a:pt x="14972" y="6881"/>
                    <a:pt x="14660" y="6881"/>
                  </a:cubicBezTo>
                  <a:close/>
                  <a:moveTo>
                    <a:pt x="14660" y="3861"/>
                  </a:moveTo>
                  <a:cubicBezTo>
                    <a:pt x="14158" y="3861"/>
                    <a:pt x="13906" y="3254"/>
                    <a:pt x="14263" y="2900"/>
                  </a:cubicBezTo>
                  <a:cubicBezTo>
                    <a:pt x="14618" y="2545"/>
                    <a:pt x="15225" y="2798"/>
                    <a:pt x="15225" y="3299"/>
                  </a:cubicBezTo>
                  <a:cubicBezTo>
                    <a:pt x="15222" y="3609"/>
                    <a:pt x="14972" y="3861"/>
                    <a:pt x="14660" y="3861"/>
                  </a:cubicBezTo>
                  <a:close/>
                  <a:moveTo>
                    <a:pt x="16168" y="5370"/>
                  </a:moveTo>
                  <a:cubicBezTo>
                    <a:pt x="15667" y="5370"/>
                    <a:pt x="15414" y="4763"/>
                    <a:pt x="15772" y="4408"/>
                  </a:cubicBezTo>
                  <a:cubicBezTo>
                    <a:pt x="16126" y="4054"/>
                    <a:pt x="16733" y="4306"/>
                    <a:pt x="16733" y="4808"/>
                  </a:cubicBezTo>
                  <a:cubicBezTo>
                    <a:pt x="16733" y="5117"/>
                    <a:pt x="16481" y="5370"/>
                    <a:pt x="16168" y="5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7"/>
          <p:cNvGrpSpPr/>
          <p:nvPr/>
        </p:nvGrpSpPr>
        <p:grpSpPr>
          <a:xfrm>
            <a:off x="1803287" y="1725583"/>
            <a:ext cx="313924" cy="387655"/>
            <a:chOff x="5817825" y="3392950"/>
            <a:chExt cx="389050" cy="480425"/>
          </a:xfrm>
        </p:grpSpPr>
        <p:sp>
          <p:nvSpPr>
            <p:cNvPr id="345" name="Google Shape;345;p27"/>
            <p:cNvSpPr/>
            <p:nvPr/>
          </p:nvSpPr>
          <p:spPr>
            <a:xfrm>
              <a:off x="5937850" y="3392950"/>
              <a:ext cx="154775" cy="148850"/>
            </a:xfrm>
            <a:custGeom>
              <a:rect b="b" l="l" r="r" t="t"/>
              <a:pathLst>
                <a:path extrusionOk="0" h="5954" w="6191">
                  <a:moveTo>
                    <a:pt x="2979" y="0"/>
                  </a:moveTo>
                  <a:cubicBezTo>
                    <a:pt x="2595" y="0"/>
                    <a:pt x="2208" y="75"/>
                    <a:pt x="1840" y="227"/>
                  </a:cubicBezTo>
                  <a:cubicBezTo>
                    <a:pt x="728" y="687"/>
                    <a:pt x="1" y="1774"/>
                    <a:pt x="1" y="2979"/>
                  </a:cubicBezTo>
                  <a:cubicBezTo>
                    <a:pt x="4" y="4623"/>
                    <a:pt x="1335" y="5954"/>
                    <a:pt x="2978" y="5954"/>
                  </a:cubicBezTo>
                  <a:cubicBezTo>
                    <a:pt x="4183" y="5954"/>
                    <a:pt x="5268" y="5230"/>
                    <a:pt x="5731" y="4118"/>
                  </a:cubicBezTo>
                  <a:cubicBezTo>
                    <a:pt x="6190" y="3003"/>
                    <a:pt x="5935" y="1723"/>
                    <a:pt x="5085" y="873"/>
                  </a:cubicBezTo>
                  <a:cubicBezTo>
                    <a:pt x="4516" y="302"/>
                    <a:pt x="3754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967975" y="3560250"/>
              <a:ext cx="88300" cy="91525"/>
            </a:xfrm>
            <a:custGeom>
              <a:rect b="b" l="l" r="r" t="t"/>
              <a:pathLst>
                <a:path extrusionOk="0" h="3661" w="3532">
                  <a:moveTo>
                    <a:pt x="1" y="1"/>
                  </a:moveTo>
                  <a:lnTo>
                    <a:pt x="1" y="3660"/>
                  </a:lnTo>
                  <a:lnTo>
                    <a:pt x="3531" y="3660"/>
                  </a:lnTo>
                  <a:lnTo>
                    <a:pt x="3531" y="1"/>
                  </a:lnTo>
                  <a:cubicBezTo>
                    <a:pt x="2974" y="270"/>
                    <a:pt x="2370" y="404"/>
                    <a:pt x="1766" y="404"/>
                  </a:cubicBezTo>
                  <a:cubicBezTo>
                    <a:pt x="1162" y="404"/>
                    <a:pt x="558" y="27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925025" y="3679925"/>
              <a:ext cx="174650" cy="32475"/>
            </a:xfrm>
            <a:custGeom>
              <a:rect b="b" l="l" r="r" t="t"/>
              <a:pathLst>
                <a:path extrusionOk="0" h="1299" w="6986">
                  <a:moveTo>
                    <a:pt x="1698" y="0"/>
                  </a:moveTo>
                  <a:cubicBezTo>
                    <a:pt x="901" y="0"/>
                    <a:pt x="207" y="532"/>
                    <a:pt x="0" y="1298"/>
                  </a:cubicBezTo>
                  <a:cubicBezTo>
                    <a:pt x="165" y="1286"/>
                    <a:pt x="331" y="1277"/>
                    <a:pt x="499" y="1277"/>
                  </a:cubicBezTo>
                  <a:lnTo>
                    <a:pt x="6487" y="1277"/>
                  </a:lnTo>
                  <a:cubicBezTo>
                    <a:pt x="6655" y="1277"/>
                    <a:pt x="6821" y="1286"/>
                    <a:pt x="6986" y="1298"/>
                  </a:cubicBezTo>
                  <a:cubicBezTo>
                    <a:pt x="6778" y="532"/>
                    <a:pt x="6081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5817825" y="3740000"/>
              <a:ext cx="389050" cy="133375"/>
            </a:xfrm>
            <a:custGeom>
              <a:rect b="b" l="l" r="r" t="t"/>
              <a:pathLst>
                <a:path extrusionOk="0" h="5335" w="15562">
                  <a:moveTo>
                    <a:pt x="4775" y="1"/>
                  </a:moveTo>
                  <a:cubicBezTo>
                    <a:pt x="2146" y="1"/>
                    <a:pt x="3" y="2140"/>
                    <a:pt x="3" y="4769"/>
                  </a:cubicBezTo>
                  <a:cubicBezTo>
                    <a:pt x="0" y="5082"/>
                    <a:pt x="253" y="5334"/>
                    <a:pt x="565" y="5334"/>
                  </a:cubicBezTo>
                  <a:lnTo>
                    <a:pt x="14996" y="5334"/>
                  </a:lnTo>
                  <a:cubicBezTo>
                    <a:pt x="15309" y="5334"/>
                    <a:pt x="15561" y="5082"/>
                    <a:pt x="15558" y="4769"/>
                  </a:cubicBezTo>
                  <a:cubicBezTo>
                    <a:pt x="15552" y="2137"/>
                    <a:pt x="13419" y="4"/>
                    <a:pt x="10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7"/>
          <p:cNvGrpSpPr/>
          <p:nvPr/>
        </p:nvGrpSpPr>
        <p:grpSpPr>
          <a:xfrm>
            <a:off x="4381428" y="1746232"/>
            <a:ext cx="381130" cy="316524"/>
            <a:chOff x="4718525" y="1318300"/>
            <a:chExt cx="483300" cy="401375"/>
          </a:xfrm>
        </p:grpSpPr>
        <p:sp>
          <p:nvSpPr>
            <p:cNvPr id="350" name="Google Shape;350;p27"/>
            <p:cNvSpPr/>
            <p:nvPr/>
          </p:nvSpPr>
          <p:spPr>
            <a:xfrm>
              <a:off x="4718525" y="1615975"/>
              <a:ext cx="319100" cy="103325"/>
            </a:xfrm>
            <a:custGeom>
              <a:rect b="b" l="l" r="r" t="t"/>
              <a:pathLst>
                <a:path extrusionOk="0" h="4133" w="12764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070200" y="1615975"/>
              <a:ext cx="113450" cy="103700"/>
            </a:xfrm>
            <a:custGeom>
              <a:rect b="b" l="l" r="r" t="t"/>
              <a:pathLst>
                <a:path extrusionOk="0" h="4148" w="4538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5063825" y="1406550"/>
              <a:ext cx="138000" cy="181300"/>
            </a:xfrm>
            <a:custGeom>
              <a:rect b="b" l="l" r="r" t="t"/>
              <a:pathLst>
                <a:path extrusionOk="0" h="7252" w="552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5063825" y="1318300"/>
              <a:ext cx="138000" cy="60125"/>
            </a:xfrm>
            <a:custGeom>
              <a:rect b="b" l="l" r="r" t="t"/>
              <a:pathLst>
                <a:path extrusionOk="0" h="2405" w="552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4721075" y="1318300"/>
              <a:ext cx="314600" cy="142750"/>
            </a:xfrm>
            <a:custGeom>
              <a:rect b="b" l="l" r="r" t="t"/>
              <a:pathLst>
                <a:path extrusionOk="0" h="5710" w="12584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4721075" y="1489200"/>
              <a:ext cx="314600" cy="28175"/>
            </a:xfrm>
            <a:custGeom>
              <a:rect b="b" l="l" r="r" t="t"/>
              <a:pathLst>
                <a:path extrusionOk="0" h="1127" w="12584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4793700" y="1545525"/>
              <a:ext cx="168675" cy="42325"/>
            </a:xfrm>
            <a:custGeom>
              <a:rect b="b" l="l" r="r" t="t"/>
              <a:pathLst>
                <a:path extrusionOk="0" h="1693" w="6747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7"/>
          <p:cNvGrpSpPr/>
          <p:nvPr/>
        </p:nvGrpSpPr>
        <p:grpSpPr>
          <a:xfrm rot="3298066">
            <a:off x="8160817" y="602116"/>
            <a:ext cx="691743" cy="447234"/>
            <a:chOff x="3586125" y="4525175"/>
            <a:chExt cx="925825" cy="598575"/>
          </a:xfrm>
        </p:grpSpPr>
        <p:sp>
          <p:nvSpPr>
            <p:cNvPr id="358" name="Google Shape;358;p27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7"/>
          <p:cNvGrpSpPr/>
          <p:nvPr/>
        </p:nvGrpSpPr>
        <p:grpSpPr>
          <a:xfrm rot="-1466295">
            <a:off x="410341" y="4212556"/>
            <a:ext cx="453102" cy="682006"/>
            <a:chOff x="4865150" y="3459975"/>
            <a:chExt cx="606450" cy="912825"/>
          </a:xfrm>
        </p:grpSpPr>
        <p:sp>
          <p:nvSpPr>
            <p:cNvPr id="363" name="Google Shape;363;p27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793075" y="2201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Solve?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3586125" y="1452350"/>
            <a:ext cx="4093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living with different </a:t>
            </a:r>
            <a:r>
              <a:rPr b="1" lang="en"/>
              <a:t>physical disabilities</a:t>
            </a:r>
            <a:r>
              <a:rPr lang="en"/>
              <a:t> need to buy </a:t>
            </a:r>
            <a:r>
              <a:rPr b="1" lang="en"/>
              <a:t>expensive third party peripherals</a:t>
            </a:r>
            <a:r>
              <a:rPr lang="en"/>
              <a:t>  in order to </a:t>
            </a:r>
            <a:r>
              <a:rPr lang="en"/>
              <a:t>control</a:t>
            </a:r>
            <a:r>
              <a:rPr lang="en"/>
              <a:t> their </a:t>
            </a:r>
            <a:r>
              <a:rPr lang="en"/>
              <a:t>computers and </a:t>
            </a:r>
            <a:r>
              <a:rPr b="1" lang="en"/>
              <a:t>enjoy </a:t>
            </a:r>
            <a:r>
              <a:rPr b="1" lang="en"/>
              <a:t>video games</a:t>
            </a:r>
            <a:r>
              <a:rPr lang="en"/>
              <a:t>.</a:t>
            </a:r>
            <a:endParaRPr/>
          </a:p>
        </p:txBody>
      </p:sp>
      <p:sp>
        <p:nvSpPr>
          <p:cNvPr id="373" name="Google Shape;373;p28"/>
          <p:cNvSpPr txBox="1"/>
          <p:nvPr>
            <p:ph idx="2" type="body"/>
          </p:nvPr>
        </p:nvSpPr>
        <p:spPr>
          <a:xfrm>
            <a:off x="1464652" y="3089350"/>
            <a:ext cx="4093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aim to develop a </a:t>
            </a:r>
            <a:r>
              <a:rPr b="1" lang="en"/>
              <a:t>vision system</a:t>
            </a:r>
            <a:r>
              <a:rPr lang="en"/>
              <a:t> which will</a:t>
            </a:r>
            <a:r>
              <a:rPr lang="en"/>
              <a:t> </a:t>
            </a:r>
            <a:r>
              <a:rPr lang="en"/>
              <a:t>allow Human-Computer Interaction (HCI) in a </a:t>
            </a:r>
            <a:r>
              <a:rPr b="1" lang="en"/>
              <a:t>fun and affordable way,</a:t>
            </a:r>
            <a:r>
              <a:rPr lang="en"/>
              <a:t> using </a:t>
            </a:r>
            <a:r>
              <a:rPr b="1" lang="en"/>
              <a:t>human gesture and pose recognition</a:t>
            </a:r>
            <a:r>
              <a:rPr lang="en"/>
              <a:t>.</a:t>
            </a: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>
            <a:off x="1945175" y="1284050"/>
            <a:ext cx="5946888" cy="1437049"/>
            <a:chOff x="1945175" y="1360250"/>
            <a:chExt cx="5946888" cy="1437049"/>
          </a:xfrm>
        </p:grpSpPr>
        <p:sp>
          <p:nvSpPr>
            <p:cNvPr id="375" name="Google Shape;375;p28"/>
            <p:cNvSpPr/>
            <p:nvPr/>
          </p:nvSpPr>
          <p:spPr>
            <a:xfrm>
              <a:off x="1945175" y="1360251"/>
              <a:ext cx="1438404" cy="1437048"/>
            </a:xfrm>
            <a:custGeom>
              <a:rect b="b" l="l" r="r" t="t"/>
              <a:pathLst>
                <a:path extrusionOk="0" fill="none" h="32875" w="32906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3024852" y="1360250"/>
              <a:ext cx="4867211" cy="1437048"/>
            </a:xfrm>
            <a:custGeom>
              <a:rect b="b" l="l" r="r" t="t"/>
              <a:pathLst>
                <a:path extrusionOk="0" fill="none" h="32875" w="95487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534570" y="1959161"/>
              <a:ext cx="259609" cy="239239"/>
            </a:xfrm>
            <a:custGeom>
              <a:rect b="b" l="l" r="r" t="t"/>
              <a:pathLst>
                <a:path extrusionOk="0" h="5473" w="5939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8"/>
          <p:cNvGrpSpPr/>
          <p:nvPr/>
        </p:nvGrpSpPr>
        <p:grpSpPr>
          <a:xfrm>
            <a:off x="1251966" y="2942599"/>
            <a:ext cx="5946859" cy="1437049"/>
            <a:chOff x="1251966" y="3018799"/>
            <a:chExt cx="5946859" cy="1437049"/>
          </a:xfrm>
        </p:grpSpPr>
        <p:sp>
          <p:nvSpPr>
            <p:cNvPr id="379" name="Google Shape;379;p28"/>
            <p:cNvSpPr/>
            <p:nvPr/>
          </p:nvSpPr>
          <p:spPr>
            <a:xfrm flipH="1">
              <a:off x="5760422" y="3018799"/>
              <a:ext cx="1438404" cy="1437048"/>
            </a:xfrm>
            <a:custGeom>
              <a:rect b="b" l="l" r="r" t="t"/>
              <a:pathLst>
                <a:path extrusionOk="0" fill="none" h="32875" w="32906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 flipH="1">
              <a:off x="1251966" y="3018800"/>
              <a:ext cx="4867211" cy="1437048"/>
            </a:xfrm>
            <a:custGeom>
              <a:rect b="b" l="l" r="r" t="t"/>
              <a:pathLst>
                <a:path extrusionOk="0" fill="none" h="32875" w="95487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cap="flat" cmpd="sng" w="49225">
              <a:solidFill>
                <a:schemeClr val="dk1"/>
              </a:solidFill>
              <a:prstDash val="solid"/>
              <a:miter lim="157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 flipH="1">
              <a:off x="6178352" y="3434422"/>
              <a:ext cx="259609" cy="239239"/>
            </a:xfrm>
            <a:custGeom>
              <a:rect b="b" l="l" r="r" t="t"/>
              <a:pathLst>
                <a:path extrusionOk="0" h="5473" w="5939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 flipH="1">
              <a:off x="6490243" y="3800998"/>
              <a:ext cx="280285" cy="239501"/>
            </a:xfrm>
            <a:custGeom>
              <a:rect b="b" l="l" r="r" t="t"/>
              <a:pathLst>
                <a:path extrusionOk="0" h="5479" w="6412">
                  <a:moveTo>
                    <a:pt x="2728" y="0"/>
                  </a:moveTo>
                  <a:cubicBezTo>
                    <a:pt x="1213" y="0"/>
                    <a:pt x="0" y="1223"/>
                    <a:pt x="16" y="2725"/>
                  </a:cubicBezTo>
                  <a:cubicBezTo>
                    <a:pt x="5" y="4381"/>
                    <a:pt x="1363" y="5479"/>
                    <a:pt x="2779" y="5479"/>
                  </a:cubicBezTo>
                  <a:cubicBezTo>
                    <a:pt x="3451" y="5479"/>
                    <a:pt x="4136" y="5231"/>
                    <a:pt x="4694" y="4679"/>
                  </a:cubicBezTo>
                  <a:cubicBezTo>
                    <a:pt x="6411" y="2946"/>
                    <a:pt x="5198" y="0"/>
                    <a:pt x="2757" y="0"/>
                  </a:cubicBezTo>
                  <a:cubicBezTo>
                    <a:pt x="2747" y="0"/>
                    <a:pt x="2737" y="0"/>
                    <a:pt x="2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 rot="1568390">
            <a:off x="163565" y="1966033"/>
            <a:ext cx="691519" cy="447289"/>
            <a:chOff x="3765675" y="2533375"/>
            <a:chExt cx="925450" cy="598600"/>
          </a:xfrm>
        </p:grpSpPr>
        <p:sp>
          <p:nvSpPr>
            <p:cNvPr id="384" name="Google Shape;384;p28"/>
            <p:cNvSpPr/>
            <p:nvPr/>
          </p:nvSpPr>
          <p:spPr>
            <a:xfrm>
              <a:off x="4085050" y="25333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085050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4067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765675" y="284762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28"/>
          <p:cNvGrpSpPr/>
          <p:nvPr/>
        </p:nvGrpSpPr>
        <p:grpSpPr>
          <a:xfrm rot="-1323463">
            <a:off x="8177183" y="3697129"/>
            <a:ext cx="691767" cy="447249"/>
            <a:chOff x="3586125" y="4525175"/>
            <a:chExt cx="925825" cy="598575"/>
          </a:xfrm>
        </p:grpSpPr>
        <p:sp>
          <p:nvSpPr>
            <p:cNvPr id="389" name="Google Shape;389;p28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2548950" y="611492"/>
            <a:ext cx="40461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  <p:sp>
        <p:nvSpPr>
          <p:cNvPr id="398" name="Google Shape;398;p29"/>
          <p:cNvSpPr txBox="1"/>
          <p:nvPr>
            <p:ph idx="1" type="body"/>
          </p:nvPr>
        </p:nvSpPr>
        <p:spPr>
          <a:xfrm>
            <a:off x="2548950" y="1248928"/>
            <a:ext cx="40461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vision system that interacts with a simple retro Tetris game that allows user to control commands using different head postures through a webcam.</a:t>
            </a:r>
            <a:endParaRPr/>
          </a:p>
        </p:txBody>
      </p:sp>
      <p:grpSp>
        <p:nvGrpSpPr>
          <p:cNvPr id="399" name="Google Shape;399;p29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400" name="Google Shape;400;p29"/>
            <p:cNvSpPr/>
            <p:nvPr/>
          </p:nvSpPr>
          <p:spPr>
            <a:xfrm>
              <a:off x="1918800" y="669175"/>
              <a:ext cx="1091625" cy="791150"/>
            </a:xfrm>
            <a:custGeom>
              <a:rect b="b" l="l" r="r" t="t"/>
              <a:pathLst>
                <a:path extrusionOk="0" h="31646" w="43665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836500" y="1457950"/>
              <a:ext cx="1245200" cy="65000"/>
            </a:xfrm>
            <a:custGeom>
              <a:rect b="b" l="l" r="r" t="t"/>
              <a:pathLst>
                <a:path extrusionOk="0" h="2600" w="49808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882575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882575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964875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964875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2047175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2047175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129475" y="1424475"/>
              <a:ext cx="82725" cy="47275"/>
            </a:xfrm>
            <a:custGeom>
              <a:rect b="b" l="l" r="r" t="t"/>
              <a:pathLst>
                <a:path extrusionOk="0" h="1891" w="3309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129475" y="1424450"/>
              <a:ext cx="82725" cy="47300"/>
            </a:xfrm>
            <a:custGeom>
              <a:rect b="b" l="l" r="r" t="t"/>
              <a:pathLst>
                <a:path extrusionOk="0" h="1892" w="3309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12175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2212175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2294475" y="1424475"/>
              <a:ext cx="82350" cy="47275"/>
            </a:xfrm>
            <a:custGeom>
              <a:rect b="b" l="l" r="r" t="t"/>
              <a:pathLst>
                <a:path extrusionOk="0" h="1891" w="3294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294475" y="1424475"/>
              <a:ext cx="82350" cy="47275"/>
            </a:xfrm>
            <a:custGeom>
              <a:rect b="b" l="l" r="r" t="t"/>
              <a:pathLst>
                <a:path extrusionOk="0" h="1891" w="3294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376800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376800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459100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2459100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2541400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2541400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2623700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2623700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2706000" y="1424475"/>
              <a:ext cx="82725" cy="47275"/>
            </a:xfrm>
            <a:custGeom>
              <a:rect b="b" l="l" r="r" t="t"/>
              <a:pathLst>
                <a:path extrusionOk="0" h="1891" w="3309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06000" y="1424450"/>
              <a:ext cx="82725" cy="47300"/>
            </a:xfrm>
            <a:custGeom>
              <a:rect b="b" l="l" r="r" t="t"/>
              <a:pathLst>
                <a:path extrusionOk="0" h="1892" w="3309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788700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2788300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2871000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2871000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2953300" y="1424475"/>
              <a:ext cx="82325" cy="47275"/>
            </a:xfrm>
            <a:custGeom>
              <a:rect b="b" l="l" r="r" t="t"/>
              <a:pathLst>
                <a:path extrusionOk="0" h="1891" w="3293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2953300" y="1424450"/>
              <a:ext cx="82325" cy="47300"/>
            </a:xfrm>
            <a:custGeom>
              <a:rect b="b" l="l" r="r" t="t"/>
              <a:pathLst>
                <a:path extrusionOk="0" h="1892" w="3293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29"/>
          <p:cNvSpPr txBox="1"/>
          <p:nvPr>
            <p:ph idx="1" type="body"/>
          </p:nvPr>
        </p:nvSpPr>
        <p:spPr>
          <a:xfrm>
            <a:off x="2601750" y="2586823"/>
            <a:ext cx="40461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C:\&gt;  Simple Webcam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C:\&gt;  Facial Landmark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C:\&gt;  Play Classic Tetris Game</a:t>
            </a: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 rot="-2316367">
            <a:off x="8007541" y="3329604"/>
            <a:ext cx="817712" cy="588384"/>
            <a:chOff x="3586125" y="4525175"/>
            <a:chExt cx="925825" cy="598575"/>
          </a:xfrm>
        </p:grpSpPr>
        <p:sp>
          <p:nvSpPr>
            <p:cNvPr id="432" name="Google Shape;432;p29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/>
          <p:nvPr/>
        </p:nvSpPr>
        <p:spPr>
          <a:xfrm>
            <a:off x="4785425" y="1673375"/>
            <a:ext cx="3404700" cy="460200"/>
          </a:xfrm>
          <a:prstGeom prst="roundRect">
            <a:avLst>
              <a:gd fmla="val 207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4785425" y="3579800"/>
            <a:ext cx="3404700" cy="460200"/>
          </a:xfrm>
          <a:prstGeom prst="roundRect">
            <a:avLst>
              <a:gd fmla="val 207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953925" y="3579800"/>
            <a:ext cx="3404700" cy="460200"/>
          </a:xfrm>
          <a:prstGeom prst="roundRect">
            <a:avLst>
              <a:gd fmla="val 207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953800" y="1673375"/>
            <a:ext cx="3404700" cy="460200"/>
          </a:xfrm>
          <a:prstGeom prst="roundRect">
            <a:avLst>
              <a:gd fmla="val 207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"/>
          <p:cNvSpPr txBox="1"/>
          <p:nvPr>
            <p:ph type="title"/>
          </p:nvPr>
        </p:nvSpPr>
        <p:spPr>
          <a:xfrm>
            <a:off x="789450" y="2352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Tasks?</a:t>
            </a:r>
            <a:endParaRPr/>
          </a:p>
        </p:txBody>
      </p:sp>
      <p:sp>
        <p:nvSpPr>
          <p:cNvPr id="445" name="Google Shape;445;p30"/>
          <p:cNvSpPr txBox="1"/>
          <p:nvPr>
            <p:ph idx="2" type="title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</a:t>
            </a:r>
            <a:endParaRPr/>
          </a:p>
        </p:txBody>
      </p:sp>
      <p:sp>
        <p:nvSpPr>
          <p:cNvPr id="446" name="Google Shape;446;p30"/>
          <p:cNvSpPr txBox="1"/>
          <p:nvPr>
            <p:ph idx="1" type="subTitle"/>
          </p:nvPr>
        </p:nvSpPr>
        <p:spPr>
          <a:xfrm>
            <a:off x="1079400" y="2092175"/>
            <a:ext cx="31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Detection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Landmark Detection</a:t>
            </a:r>
            <a:endParaRPr/>
          </a:p>
        </p:txBody>
      </p:sp>
      <p:sp>
        <p:nvSpPr>
          <p:cNvPr id="447" name="Google Shape;447;p30"/>
          <p:cNvSpPr txBox="1"/>
          <p:nvPr>
            <p:ph idx="3" type="title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448" name="Google Shape;448;p30"/>
          <p:cNvSpPr txBox="1"/>
          <p:nvPr>
            <p:ph idx="4" type="subTitle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Posture Estimation</a:t>
            </a:r>
            <a:endParaRPr/>
          </a:p>
        </p:txBody>
      </p:sp>
      <p:sp>
        <p:nvSpPr>
          <p:cNvPr id="449" name="Google Shape;449;p30"/>
          <p:cNvSpPr txBox="1"/>
          <p:nvPr>
            <p:ph idx="5" type="title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</a:t>
            </a:r>
            <a:endParaRPr/>
          </a:p>
        </p:txBody>
      </p:sp>
      <p:sp>
        <p:nvSpPr>
          <p:cNvPr id="450" name="Google Shape;450;p30"/>
          <p:cNvSpPr txBox="1"/>
          <p:nvPr>
            <p:ph idx="6" type="subTitle"/>
          </p:nvPr>
        </p:nvSpPr>
        <p:spPr>
          <a:xfrm>
            <a:off x="4622124" y="2133575"/>
            <a:ext cx="37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Face Landmark Tracking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 txBox="1"/>
          <p:nvPr>
            <p:ph idx="7" type="title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452" name="Google Shape;452;p30"/>
          <p:cNvSpPr txBox="1"/>
          <p:nvPr>
            <p:ph idx="8" type="subTitle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utput Command to Computer</a:t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2514034" y="1269771"/>
            <a:ext cx="284325" cy="284325"/>
          </a:xfrm>
          <a:custGeom>
            <a:rect b="b" l="l" r="r" t="t"/>
            <a:pathLst>
              <a:path extrusionOk="0" h="11373" w="11373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0"/>
          <p:cNvGrpSpPr/>
          <p:nvPr/>
        </p:nvGrpSpPr>
        <p:grpSpPr>
          <a:xfrm>
            <a:off x="6184797" y="1269771"/>
            <a:ext cx="606050" cy="284325"/>
            <a:chOff x="4865550" y="4088475"/>
            <a:chExt cx="606050" cy="284325"/>
          </a:xfrm>
        </p:grpSpPr>
        <p:sp>
          <p:nvSpPr>
            <p:cNvPr id="455" name="Google Shape;455;p30"/>
            <p:cNvSpPr/>
            <p:nvPr/>
          </p:nvSpPr>
          <p:spPr>
            <a:xfrm>
              <a:off x="5187275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0"/>
          <p:cNvGrpSpPr/>
          <p:nvPr/>
        </p:nvGrpSpPr>
        <p:grpSpPr>
          <a:xfrm>
            <a:off x="2353159" y="2861946"/>
            <a:ext cx="606050" cy="598575"/>
            <a:chOff x="4865550" y="3774225"/>
            <a:chExt cx="606050" cy="598575"/>
          </a:xfrm>
        </p:grpSpPr>
        <p:sp>
          <p:nvSpPr>
            <p:cNvPr id="458" name="Google Shape;458;p30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0"/>
          <p:cNvGrpSpPr/>
          <p:nvPr/>
        </p:nvGrpSpPr>
        <p:grpSpPr>
          <a:xfrm>
            <a:off x="6184797" y="2861946"/>
            <a:ext cx="606063" cy="598588"/>
            <a:chOff x="4865550" y="3774213"/>
            <a:chExt cx="606063" cy="598588"/>
          </a:xfrm>
        </p:grpSpPr>
        <p:sp>
          <p:nvSpPr>
            <p:cNvPr id="462" name="Google Shape;462;p30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5187263" y="3774213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"/>
          <p:cNvSpPr txBox="1"/>
          <p:nvPr>
            <p:ph type="title"/>
          </p:nvPr>
        </p:nvSpPr>
        <p:spPr>
          <a:xfrm>
            <a:off x="784475" y="1996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Projects We Could Learn From?</a:t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784475" y="1497150"/>
            <a:ext cx="3243000" cy="267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4813350" y="1533981"/>
            <a:ext cx="3243000" cy="267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1090713" y="1912800"/>
            <a:ext cx="424346" cy="244031"/>
          </a:xfrm>
          <a:custGeom>
            <a:rect b="b" l="l" r="r" t="t"/>
            <a:pathLst>
              <a:path extrusionOk="0" h="11398" w="19820">
                <a:moveTo>
                  <a:pt x="19471" y="8480"/>
                </a:moveTo>
                <a:lnTo>
                  <a:pt x="18179" y="2996"/>
                </a:lnTo>
                <a:cubicBezTo>
                  <a:pt x="17830" y="1521"/>
                  <a:pt x="16469" y="1"/>
                  <a:pt x="14396" y="1"/>
                </a:cubicBezTo>
                <a:lnTo>
                  <a:pt x="5424" y="1"/>
                </a:lnTo>
                <a:cubicBezTo>
                  <a:pt x="3904" y="1"/>
                  <a:pt x="2116" y="977"/>
                  <a:pt x="1641" y="2996"/>
                </a:cubicBezTo>
                <a:lnTo>
                  <a:pt x="349" y="8480"/>
                </a:lnTo>
                <a:cubicBezTo>
                  <a:pt x="1" y="9970"/>
                  <a:pt x="1130" y="11397"/>
                  <a:pt x="2660" y="11397"/>
                </a:cubicBezTo>
                <a:cubicBezTo>
                  <a:pt x="3315" y="11394"/>
                  <a:pt x="3919" y="11052"/>
                  <a:pt x="4258" y="10493"/>
                </a:cubicBezTo>
                <a:lnTo>
                  <a:pt x="5253" y="8837"/>
                </a:lnTo>
                <a:cubicBezTo>
                  <a:pt x="5424" y="8552"/>
                  <a:pt x="5730" y="8377"/>
                  <a:pt x="6061" y="8377"/>
                </a:cubicBezTo>
                <a:lnTo>
                  <a:pt x="13756" y="8377"/>
                </a:lnTo>
                <a:cubicBezTo>
                  <a:pt x="14089" y="8377"/>
                  <a:pt x="14396" y="8552"/>
                  <a:pt x="14567" y="8837"/>
                </a:cubicBezTo>
                <a:lnTo>
                  <a:pt x="15565" y="10493"/>
                </a:lnTo>
                <a:cubicBezTo>
                  <a:pt x="15901" y="11052"/>
                  <a:pt x="16508" y="11394"/>
                  <a:pt x="17160" y="11397"/>
                </a:cubicBezTo>
                <a:cubicBezTo>
                  <a:pt x="18689" y="11394"/>
                  <a:pt x="19819" y="9970"/>
                  <a:pt x="19471" y="8480"/>
                </a:cubicBezTo>
                <a:close/>
                <a:moveTo>
                  <a:pt x="7479" y="4772"/>
                </a:moveTo>
                <a:lnTo>
                  <a:pt x="6851" y="4772"/>
                </a:lnTo>
                <a:lnTo>
                  <a:pt x="6851" y="5400"/>
                </a:lnTo>
                <a:cubicBezTo>
                  <a:pt x="6854" y="5688"/>
                  <a:pt x="6638" y="5935"/>
                  <a:pt x="6349" y="5974"/>
                </a:cubicBezTo>
                <a:cubicBezTo>
                  <a:pt x="6016" y="6013"/>
                  <a:pt x="5724" y="5751"/>
                  <a:pt x="5724" y="5415"/>
                </a:cubicBezTo>
                <a:lnTo>
                  <a:pt x="5724" y="4772"/>
                </a:lnTo>
                <a:lnTo>
                  <a:pt x="5093" y="4772"/>
                </a:lnTo>
                <a:cubicBezTo>
                  <a:pt x="4805" y="4775"/>
                  <a:pt x="4559" y="4559"/>
                  <a:pt x="4523" y="4273"/>
                </a:cubicBezTo>
                <a:cubicBezTo>
                  <a:pt x="4484" y="3937"/>
                  <a:pt x="4745" y="3645"/>
                  <a:pt x="5081" y="3645"/>
                </a:cubicBezTo>
                <a:lnTo>
                  <a:pt x="5724" y="3645"/>
                </a:lnTo>
                <a:lnTo>
                  <a:pt x="5724" y="3014"/>
                </a:lnTo>
                <a:cubicBezTo>
                  <a:pt x="5718" y="2726"/>
                  <a:pt x="5935" y="2479"/>
                  <a:pt x="6223" y="2440"/>
                </a:cubicBezTo>
                <a:cubicBezTo>
                  <a:pt x="6557" y="2404"/>
                  <a:pt x="6848" y="2666"/>
                  <a:pt x="6851" y="3002"/>
                </a:cubicBezTo>
                <a:lnTo>
                  <a:pt x="6851" y="3645"/>
                </a:lnTo>
                <a:lnTo>
                  <a:pt x="7494" y="3645"/>
                </a:lnTo>
                <a:cubicBezTo>
                  <a:pt x="7831" y="3645"/>
                  <a:pt x="8089" y="3937"/>
                  <a:pt x="8053" y="4273"/>
                </a:cubicBezTo>
                <a:cubicBezTo>
                  <a:pt x="8014" y="4559"/>
                  <a:pt x="7768" y="4775"/>
                  <a:pt x="7479" y="4772"/>
                </a:cubicBezTo>
                <a:close/>
                <a:moveTo>
                  <a:pt x="12323" y="4766"/>
                </a:moveTo>
                <a:cubicBezTo>
                  <a:pt x="11821" y="4766"/>
                  <a:pt x="11571" y="4159"/>
                  <a:pt x="11926" y="3804"/>
                </a:cubicBezTo>
                <a:cubicBezTo>
                  <a:pt x="12280" y="3447"/>
                  <a:pt x="12887" y="3699"/>
                  <a:pt x="12887" y="4201"/>
                </a:cubicBezTo>
                <a:cubicBezTo>
                  <a:pt x="12887" y="4514"/>
                  <a:pt x="12635" y="4766"/>
                  <a:pt x="12323" y="4766"/>
                </a:cubicBezTo>
                <a:close/>
                <a:moveTo>
                  <a:pt x="13530" y="5971"/>
                </a:moveTo>
                <a:cubicBezTo>
                  <a:pt x="13029" y="5971"/>
                  <a:pt x="12776" y="5364"/>
                  <a:pt x="13131" y="5009"/>
                </a:cubicBezTo>
                <a:cubicBezTo>
                  <a:pt x="13488" y="4655"/>
                  <a:pt x="14095" y="4907"/>
                  <a:pt x="14095" y="5409"/>
                </a:cubicBezTo>
                <a:cubicBezTo>
                  <a:pt x="14095" y="5718"/>
                  <a:pt x="13840" y="5971"/>
                  <a:pt x="13530" y="5971"/>
                </a:cubicBezTo>
                <a:close/>
                <a:moveTo>
                  <a:pt x="13530" y="3558"/>
                </a:moveTo>
                <a:cubicBezTo>
                  <a:pt x="13029" y="3558"/>
                  <a:pt x="12776" y="2951"/>
                  <a:pt x="13131" y="2597"/>
                </a:cubicBezTo>
                <a:cubicBezTo>
                  <a:pt x="13488" y="2242"/>
                  <a:pt x="14095" y="2491"/>
                  <a:pt x="14095" y="2996"/>
                </a:cubicBezTo>
                <a:cubicBezTo>
                  <a:pt x="14095" y="3306"/>
                  <a:pt x="13840" y="3558"/>
                  <a:pt x="13530" y="3558"/>
                </a:cubicBezTo>
                <a:close/>
                <a:moveTo>
                  <a:pt x="14738" y="4766"/>
                </a:moveTo>
                <a:cubicBezTo>
                  <a:pt x="14233" y="4766"/>
                  <a:pt x="13984" y="4159"/>
                  <a:pt x="14339" y="3804"/>
                </a:cubicBezTo>
                <a:cubicBezTo>
                  <a:pt x="14693" y="3447"/>
                  <a:pt x="15300" y="3699"/>
                  <a:pt x="15300" y="4201"/>
                </a:cubicBezTo>
                <a:cubicBezTo>
                  <a:pt x="15300" y="4514"/>
                  <a:pt x="15048" y="4766"/>
                  <a:pt x="14738" y="47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1"/>
          <p:cNvGrpSpPr/>
          <p:nvPr/>
        </p:nvGrpSpPr>
        <p:grpSpPr>
          <a:xfrm>
            <a:off x="1092309" y="2673338"/>
            <a:ext cx="421178" cy="420985"/>
            <a:chOff x="1659075" y="3393200"/>
            <a:chExt cx="491800" cy="491575"/>
          </a:xfrm>
        </p:grpSpPr>
        <p:sp>
          <p:nvSpPr>
            <p:cNvPr id="475" name="Google Shape;475;p31"/>
            <p:cNvSpPr/>
            <p:nvPr/>
          </p:nvSpPr>
          <p:spPr>
            <a:xfrm>
              <a:off x="1919275" y="3404775"/>
              <a:ext cx="25" cy="1825"/>
            </a:xfrm>
            <a:custGeom>
              <a:rect b="b" l="l" r="r" t="t"/>
              <a:pathLst>
                <a:path extrusionOk="0" h="73" w="1">
                  <a:moveTo>
                    <a:pt x="0" y="0"/>
                  </a:moveTo>
                  <a:lnTo>
                    <a:pt x="0" y="4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800825" y="3393200"/>
              <a:ext cx="208675" cy="212000"/>
            </a:xfrm>
            <a:custGeom>
              <a:rect b="b" l="l" r="r" t="t"/>
              <a:pathLst>
                <a:path extrusionOk="0" h="8480" w="8347">
                  <a:moveTo>
                    <a:pt x="1767" y="4949"/>
                  </a:moveTo>
                  <a:lnTo>
                    <a:pt x="6580" y="4949"/>
                  </a:lnTo>
                  <a:cubicBezTo>
                    <a:pt x="6932" y="4949"/>
                    <a:pt x="7217" y="5235"/>
                    <a:pt x="7217" y="5586"/>
                  </a:cubicBezTo>
                  <a:cubicBezTo>
                    <a:pt x="7217" y="5941"/>
                    <a:pt x="6932" y="6226"/>
                    <a:pt x="6580" y="6226"/>
                  </a:cubicBezTo>
                  <a:lnTo>
                    <a:pt x="5381" y="6226"/>
                  </a:lnTo>
                  <a:cubicBezTo>
                    <a:pt x="4405" y="6223"/>
                    <a:pt x="3612" y="7013"/>
                    <a:pt x="3612" y="7990"/>
                  </a:cubicBezTo>
                  <a:lnTo>
                    <a:pt x="3612" y="8480"/>
                  </a:lnTo>
                  <a:lnTo>
                    <a:pt x="4738" y="8480"/>
                  </a:lnTo>
                  <a:lnTo>
                    <a:pt x="4738" y="7993"/>
                  </a:lnTo>
                  <a:cubicBezTo>
                    <a:pt x="4738" y="7638"/>
                    <a:pt x="5024" y="7353"/>
                    <a:pt x="5378" y="7353"/>
                  </a:cubicBezTo>
                  <a:lnTo>
                    <a:pt x="6583" y="7353"/>
                  </a:lnTo>
                  <a:cubicBezTo>
                    <a:pt x="7557" y="7353"/>
                    <a:pt x="8347" y="6563"/>
                    <a:pt x="8347" y="5586"/>
                  </a:cubicBezTo>
                  <a:cubicBezTo>
                    <a:pt x="8347" y="4613"/>
                    <a:pt x="7557" y="3822"/>
                    <a:pt x="6583" y="3822"/>
                  </a:cubicBezTo>
                  <a:lnTo>
                    <a:pt x="1776" y="3822"/>
                  </a:lnTo>
                  <a:cubicBezTo>
                    <a:pt x="1424" y="3822"/>
                    <a:pt x="1139" y="3537"/>
                    <a:pt x="1139" y="3182"/>
                  </a:cubicBezTo>
                  <a:cubicBezTo>
                    <a:pt x="1139" y="2831"/>
                    <a:pt x="1424" y="2546"/>
                    <a:pt x="1776" y="2546"/>
                  </a:cubicBezTo>
                  <a:lnTo>
                    <a:pt x="2674" y="2546"/>
                  </a:lnTo>
                  <a:cubicBezTo>
                    <a:pt x="3789" y="2543"/>
                    <a:pt x="4702" y="1653"/>
                    <a:pt x="4726" y="535"/>
                  </a:cubicBezTo>
                  <a:cubicBezTo>
                    <a:pt x="4711" y="235"/>
                    <a:pt x="4459" y="1"/>
                    <a:pt x="4159" y="7"/>
                  </a:cubicBezTo>
                  <a:cubicBezTo>
                    <a:pt x="3855" y="13"/>
                    <a:pt x="3615" y="256"/>
                    <a:pt x="3612" y="559"/>
                  </a:cubicBezTo>
                  <a:lnTo>
                    <a:pt x="3612" y="475"/>
                  </a:lnTo>
                  <a:cubicBezTo>
                    <a:pt x="3609" y="995"/>
                    <a:pt x="3188" y="1419"/>
                    <a:pt x="2668" y="1419"/>
                  </a:cubicBezTo>
                  <a:lnTo>
                    <a:pt x="1767" y="1419"/>
                  </a:lnTo>
                  <a:cubicBezTo>
                    <a:pt x="790" y="1419"/>
                    <a:pt x="0" y="2209"/>
                    <a:pt x="0" y="3182"/>
                  </a:cubicBezTo>
                  <a:cubicBezTo>
                    <a:pt x="0" y="4159"/>
                    <a:pt x="790" y="4949"/>
                    <a:pt x="1767" y="49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659075" y="3633350"/>
              <a:ext cx="491800" cy="251425"/>
            </a:xfrm>
            <a:custGeom>
              <a:rect b="b" l="l" r="r" t="t"/>
              <a:pathLst>
                <a:path extrusionOk="0" h="10057" w="19672">
                  <a:moveTo>
                    <a:pt x="14630" y="0"/>
                  </a:moveTo>
                  <a:lnTo>
                    <a:pt x="5039" y="0"/>
                  </a:lnTo>
                  <a:cubicBezTo>
                    <a:pt x="2566" y="0"/>
                    <a:pt x="466" y="1857"/>
                    <a:pt x="226" y="4315"/>
                  </a:cubicBezTo>
                  <a:cubicBezTo>
                    <a:pt x="1" y="6568"/>
                    <a:pt x="1380" y="8675"/>
                    <a:pt x="3537" y="9363"/>
                  </a:cubicBezTo>
                  <a:cubicBezTo>
                    <a:pt x="5694" y="10054"/>
                    <a:pt x="8041" y="9140"/>
                    <a:pt x="9162" y="7172"/>
                  </a:cubicBezTo>
                  <a:lnTo>
                    <a:pt x="10505" y="7172"/>
                  </a:lnTo>
                  <a:cubicBezTo>
                    <a:pt x="11625" y="9143"/>
                    <a:pt x="13975" y="10057"/>
                    <a:pt x="16132" y="9369"/>
                  </a:cubicBezTo>
                  <a:cubicBezTo>
                    <a:pt x="18290" y="8678"/>
                    <a:pt x="19672" y="6571"/>
                    <a:pt x="19443" y="4315"/>
                  </a:cubicBezTo>
                  <a:cubicBezTo>
                    <a:pt x="19200" y="1857"/>
                    <a:pt x="17100" y="0"/>
                    <a:pt x="14630" y="0"/>
                  </a:cubicBezTo>
                  <a:close/>
                  <a:moveTo>
                    <a:pt x="6208" y="5370"/>
                  </a:moveTo>
                  <a:lnTo>
                    <a:pt x="5565" y="5370"/>
                  </a:lnTo>
                  <a:lnTo>
                    <a:pt x="5565" y="6001"/>
                  </a:lnTo>
                  <a:cubicBezTo>
                    <a:pt x="5568" y="6289"/>
                    <a:pt x="5352" y="6538"/>
                    <a:pt x="5063" y="6574"/>
                  </a:cubicBezTo>
                  <a:cubicBezTo>
                    <a:pt x="4730" y="6613"/>
                    <a:pt x="4435" y="6352"/>
                    <a:pt x="4438" y="6016"/>
                  </a:cubicBezTo>
                  <a:lnTo>
                    <a:pt x="4438" y="5370"/>
                  </a:lnTo>
                  <a:lnTo>
                    <a:pt x="3807" y="5370"/>
                  </a:lnTo>
                  <a:cubicBezTo>
                    <a:pt x="3519" y="5373"/>
                    <a:pt x="3273" y="5159"/>
                    <a:pt x="3233" y="4871"/>
                  </a:cubicBezTo>
                  <a:cubicBezTo>
                    <a:pt x="3194" y="4537"/>
                    <a:pt x="3456" y="4243"/>
                    <a:pt x="3792" y="4243"/>
                  </a:cubicBezTo>
                  <a:lnTo>
                    <a:pt x="4438" y="4243"/>
                  </a:lnTo>
                  <a:lnTo>
                    <a:pt x="4438" y="3615"/>
                  </a:lnTo>
                  <a:cubicBezTo>
                    <a:pt x="4432" y="3323"/>
                    <a:pt x="4649" y="3077"/>
                    <a:pt x="4937" y="3041"/>
                  </a:cubicBezTo>
                  <a:cubicBezTo>
                    <a:pt x="5271" y="3002"/>
                    <a:pt x="5565" y="3263"/>
                    <a:pt x="5565" y="3600"/>
                  </a:cubicBezTo>
                  <a:lnTo>
                    <a:pt x="5565" y="4243"/>
                  </a:lnTo>
                  <a:lnTo>
                    <a:pt x="6193" y="4243"/>
                  </a:lnTo>
                  <a:cubicBezTo>
                    <a:pt x="6481" y="4240"/>
                    <a:pt x="6731" y="4456"/>
                    <a:pt x="6767" y="4745"/>
                  </a:cubicBezTo>
                  <a:cubicBezTo>
                    <a:pt x="6806" y="5078"/>
                    <a:pt x="6545" y="5370"/>
                    <a:pt x="6208" y="5370"/>
                  </a:cubicBezTo>
                  <a:close/>
                  <a:moveTo>
                    <a:pt x="13152" y="5370"/>
                  </a:moveTo>
                  <a:cubicBezTo>
                    <a:pt x="12650" y="5370"/>
                    <a:pt x="12398" y="4763"/>
                    <a:pt x="12752" y="4408"/>
                  </a:cubicBezTo>
                  <a:cubicBezTo>
                    <a:pt x="13110" y="4054"/>
                    <a:pt x="13717" y="4306"/>
                    <a:pt x="13717" y="4808"/>
                  </a:cubicBezTo>
                  <a:cubicBezTo>
                    <a:pt x="13717" y="5120"/>
                    <a:pt x="13461" y="5373"/>
                    <a:pt x="13152" y="5370"/>
                  </a:cubicBezTo>
                  <a:close/>
                  <a:moveTo>
                    <a:pt x="14660" y="6881"/>
                  </a:moveTo>
                  <a:cubicBezTo>
                    <a:pt x="14158" y="6881"/>
                    <a:pt x="13906" y="6274"/>
                    <a:pt x="14263" y="5916"/>
                  </a:cubicBezTo>
                  <a:cubicBezTo>
                    <a:pt x="14618" y="5562"/>
                    <a:pt x="15225" y="5814"/>
                    <a:pt x="15225" y="6316"/>
                  </a:cubicBezTo>
                  <a:cubicBezTo>
                    <a:pt x="15225" y="6628"/>
                    <a:pt x="14972" y="6881"/>
                    <a:pt x="14660" y="6881"/>
                  </a:cubicBezTo>
                  <a:close/>
                  <a:moveTo>
                    <a:pt x="14660" y="3861"/>
                  </a:moveTo>
                  <a:cubicBezTo>
                    <a:pt x="14158" y="3861"/>
                    <a:pt x="13906" y="3254"/>
                    <a:pt x="14263" y="2900"/>
                  </a:cubicBezTo>
                  <a:cubicBezTo>
                    <a:pt x="14618" y="2545"/>
                    <a:pt x="15225" y="2798"/>
                    <a:pt x="15225" y="3299"/>
                  </a:cubicBezTo>
                  <a:cubicBezTo>
                    <a:pt x="15222" y="3609"/>
                    <a:pt x="14972" y="3861"/>
                    <a:pt x="14660" y="3861"/>
                  </a:cubicBezTo>
                  <a:close/>
                  <a:moveTo>
                    <a:pt x="16168" y="5370"/>
                  </a:moveTo>
                  <a:cubicBezTo>
                    <a:pt x="15667" y="5370"/>
                    <a:pt x="15414" y="4763"/>
                    <a:pt x="15772" y="4408"/>
                  </a:cubicBezTo>
                  <a:cubicBezTo>
                    <a:pt x="16126" y="4054"/>
                    <a:pt x="16733" y="4306"/>
                    <a:pt x="16733" y="4808"/>
                  </a:cubicBezTo>
                  <a:cubicBezTo>
                    <a:pt x="16733" y="5117"/>
                    <a:pt x="16481" y="5370"/>
                    <a:pt x="16168" y="5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1"/>
          <p:cNvGrpSpPr/>
          <p:nvPr/>
        </p:nvGrpSpPr>
        <p:grpSpPr>
          <a:xfrm>
            <a:off x="1097035" y="3473525"/>
            <a:ext cx="411714" cy="411821"/>
            <a:chOff x="2308000" y="3392725"/>
            <a:chExt cx="480750" cy="480875"/>
          </a:xfrm>
        </p:grpSpPr>
        <p:sp>
          <p:nvSpPr>
            <p:cNvPr id="479" name="Google Shape;479;p31"/>
            <p:cNvSpPr/>
            <p:nvPr/>
          </p:nvSpPr>
          <p:spPr>
            <a:xfrm>
              <a:off x="2443875" y="3392725"/>
              <a:ext cx="208850" cy="243275"/>
            </a:xfrm>
            <a:custGeom>
              <a:rect b="b" l="l" r="r" t="t"/>
              <a:pathLst>
                <a:path extrusionOk="0" h="9731" w="8354">
                  <a:moveTo>
                    <a:pt x="4177" y="1"/>
                  </a:moveTo>
                  <a:cubicBezTo>
                    <a:pt x="3872" y="1"/>
                    <a:pt x="3618" y="249"/>
                    <a:pt x="3618" y="560"/>
                  </a:cubicBezTo>
                  <a:lnTo>
                    <a:pt x="3618" y="1462"/>
                  </a:lnTo>
                  <a:cubicBezTo>
                    <a:pt x="3618" y="1985"/>
                    <a:pt x="3195" y="2405"/>
                    <a:pt x="2672" y="2405"/>
                  </a:cubicBezTo>
                  <a:lnTo>
                    <a:pt x="1767" y="2405"/>
                  </a:lnTo>
                  <a:cubicBezTo>
                    <a:pt x="791" y="2405"/>
                    <a:pt x="1" y="3195"/>
                    <a:pt x="1" y="4172"/>
                  </a:cubicBezTo>
                  <a:cubicBezTo>
                    <a:pt x="1" y="5145"/>
                    <a:pt x="791" y="5936"/>
                    <a:pt x="1767" y="5936"/>
                  </a:cubicBezTo>
                  <a:lnTo>
                    <a:pt x="1767" y="5939"/>
                  </a:lnTo>
                  <a:lnTo>
                    <a:pt x="6590" y="5939"/>
                  </a:lnTo>
                  <a:cubicBezTo>
                    <a:pt x="6941" y="5939"/>
                    <a:pt x="7227" y="6224"/>
                    <a:pt x="7227" y="6576"/>
                  </a:cubicBezTo>
                  <a:cubicBezTo>
                    <a:pt x="7227" y="6927"/>
                    <a:pt x="6941" y="7216"/>
                    <a:pt x="6590" y="7216"/>
                  </a:cubicBezTo>
                  <a:lnTo>
                    <a:pt x="5388" y="7216"/>
                  </a:lnTo>
                  <a:cubicBezTo>
                    <a:pt x="4396" y="7216"/>
                    <a:pt x="3615" y="8024"/>
                    <a:pt x="3615" y="9000"/>
                  </a:cubicBezTo>
                  <a:lnTo>
                    <a:pt x="3615" y="9730"/>
                  </a:lnTo>
                  <a:lnTo>
                    <a:pt x="4742" y="9730"/>
                  </a:lnTo>
                  <a:lnTo>
                    <a:pt x="4742" y="8982"/>
                  </a:lnTo>
                  <a:cubicBezTo>
                    <a:pt x="4742" y="8630"/>
                    <a:pt x="5027" y="8342"/>
                    <a:pt x="5379" y="8342"/>
                  </a:cubicBezTo>
                  <a:cubicBezTo>
                    <a:pt x="5381" y="8342"/>
                    <a:pt x="5383" y="8342"/>
                    <a:pt x="5385" y="8342"/>
                  </a:cubicBezTo>
                  <a:lnTo>
                    <a:pt x="6587" y="8342"/>
                  </a:lnTo>
                  <a:cubicBezTo>
                    <a:pt x="7563" y="8342"/>
                    <a:pt x="8353" y="7549"/>
                    <a:pt x="8353" y="6576"/>
                  </a:cubicBezTo>
                  <a:cubicBezTo>
                    <a:pt x="8353" y="5602"/>
                    <a:pt x="7563" y="4812"/>
                    <a:pt x="6587" y="4812"/>
                  </a:cubicBezTo>
                  <a:lnTo>
                    <a:pt x="1788" y="4812"/>
                  </a:lnTo>
                  <a:cubicBezTo>
                    <a:pt x="1437" y="4812"/>
                    <a:pt x="1151" y="4524"/>
                    <a:pt x="1151" y="4172"/>
                  </a:cubicBezTo>
                  <a:cubicBezTo>
                    <a:pt x="1151" y="3820"/>
                    <a:pt x="1437" y="3535"/>
                    <a:pt x="1788" y="3535"/>
                  </a:cubicBezTo>
                  <a:lnTo>
                    <a:pt x="2687" y="3535"/>
                  </a:lnTo>
                  <a:cubicBezTo>
                    <a:pt x="3822" y="3532"/>
                    <a:pt x="4742" y="2613"/>
                    <a:pt x="4745" y="1480"/>
                  </a:cubicBezTo>
                  <a:lnTo>
                    <a:pt x="4745" y="578"/>
                  </a:lnTo>
                  <a:cubicBezTo>
                    <a:pt x="4748" y="287"/>
                    <a:pt x="4532" y="41"/>
                    <a:pt x="4243" y="5"/>
                  </a:cubicBezTo>
                  <a:cubicBezTo>
                    <a:pt x="4221" y="2"/>
                    <a:pt x="4199" y="1"/>
                    <a:pt x="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604625" y="3760150"/>
              <a:ext cx="20000" cy="17125"/>
            </a:xfrm>
            <a:custGeom>
              <a:rect b="b" l="l" r="r" t="t"/>
              <a:pathLst>
                <a:path extrusionOk="0" h="685" w="800">
                  <a:moveTo>
                    <a:pt x="457" y="0"/>
                  </a:moveTo>
                  <a:cubicBezTo>
                    <a:pt x="154" y="0"/>
                    <a:pt x="0" y="370"/>
                    <a:pt x="217" y="583"/>
                  </a:cubicBezTo>
                  <a:cubicBezTo>
                    <a:pt x="286" y="653"/>
                    <a:pt x="371" y="684"/>
                    <a:pt x="455" y="684"/>
                  </a:cubicBezTo>
                  <a:cubicBezTo>
                    <a:pt x="631" y="684"/>
                    <a:pt x="800" y="548"/>
                    <a:pt x="800" y="343"/>
                  </a:cubicBezTo>
                  <a:cubicBezTo>
                    <a:pt x="800" y="153"/>
                    <a:pt x="646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2308000" y="3664150"/>
              <a:ext cx="480750" cy="209450"/>
            </a:xfrm>
            <a:custGeom>
              <a:rect b="b" l="l" r="r" t="t"/>
              <a:pathLst>
                <a:path extrusionOk="0" h="8378" w="19230">
                  <a:moveTo>
                    <a:pt x="12323" y="2712"/>
                  </a:moveTo>
                  <a:cubicBezTo>
                    <a:pt x="12512" y="2712"/>
                    <a:pt x="12703" y="2749"/>
                    <a:pt x="12884" y="2825"/>
                  </a:cubicBezTo>
                  <a:cubicBezTo>
                    <a:pt x="13434" y="3050"/>
                    <a:pt x="13791" y="3588"/>
                    <a:pt x="13791" y="4180"/>
                  </a:cubicBezTo>
                  <a:cubicBezTo>
                    <a:pt x="13791" y="4991"/>
                    <a:pt x="13133" y="5649"/>
                    <a:pt x="12322" y="5652"/>
                  </a:cubicBezTo>
                  <a:lnTo>
                    <a:pt x="12322" y="5649"/>
                  </a:lnTo>
                  <a:cubicBezTo>
                    <a:pt x="11727" y="5649"/>
                    <a:pt x="11192" y="5291"/>
                    <a:pt x="10967" y="4741"/>
                  </a:cubicBezTo>
                  <a:cubicBezTo>
                    <a:pt x="10739" y="4195"/>
                    <a:pt x="10865" y="3561"/>
                    <a:pt x="11286" y="3143"/>
                  </a:cubicBezTo>
                  <a:cubicBezTo>
                    <a:pt x="11565" y="2862"/>
                    <a:pt x="11941" y="2712"/>
                    <a:pt x="12323" y="2712"/>
                  </a:cubicBezTo>
                  <a:close/>
                  <a:moveTo>
                    <a:pt x="15942" y="2712"/>
                  </a:moveTo>
                  <a:cubicBezTo>
                    <a:pt x="16131" y="2712"/>
                    <a:pt x="16322" y="2749"/>
                    <a:pt x="16505" y="2825"/>
                  </a:cubicBezTo>
                  <a:cubicBezTo>
                    <a:pt x="17054" y="3050"/>
                    <a:pt x="17412" y="3588"/>
                    <a:pt x="17412" y="4180"/>
                  </a:cubicBezTo>
                  <a:cubicBezTo>
                    <a:pt x="17412" y="4991"/>
                    <a:pt x="16754" y="5649"/>
                    <a:pt x="15943" y="5652"/>
                  </a:cubicBezTo>
                  <a:lnTo>
                    <a:pt x="15943" y="5649"/>
                  </a:lnTo>
                  <a:cubicBezTo>
                    <a:pt x="15348" y="5649"/>
                    <a:pt x="14813" y="5291"/>
                    <a:pt x="14585" y="4741"/>
                  </a:cubicBezTo>
                  <a:cubicBezTo>
                    <a:pt x="14359" y="4195"/>
                    <a:pt x="14485" y="3561"/>
                    <a:pt x="14903" y="3143"/>
                  </a:cubicBezTo>
                  <a:cubicBezTo>
                    <a:pt x="15184" y="2862"/>
                    <a:pt x="15560" y="2712"/>
                    <a:pt x="15942" y="2712"/>
                  </a:cubicBezTo>
                  <a:close/>
                  <a:moveTo>
                    <a:pt x="4171" y="2400"/>
                  </a:moveTo>
                  <a:cubicBezTo>
                    <a:pt x="4479" y="2400"/>
                    <a:pt x="4733" y="2649"/>
                    <a:pt x="4733" y="2963"/>
                  </a:cubicBezTo>
                  <a:lnTo>
                    <a:pt x="4733" y="3606"/>
                  </a:lnTo>
                  <a:lnTo>
                    <a:pt x="5376" y="3606"/>
                  </a:lnTo>
                  <a:cubicBezTo>
                    <a:pt x="5712" y="3606"/>
                    <a:pt x="5973" y="3900"/>
                    <a:pt x="5937" y="4234"/>
                  </a:cubicBezTo>
                  <a:cubicBezTo>
                    <a:pt x="5899" y="4520"/>
                    <a:pt x="5655" y="4732"/>
                    <a:pt x="5367" y="4732"/>
                  </a:cubicBezTo>
                  <a:cubicBezTo>
                    <a:pt x="5365" y="4732"/>
                    <a:pt x="5363" y="4732"/>
                    <a:pt x="5361" y="4732"/>
                  </a:cubicBezTo>
                  <a:lnTo>
                    <a:pt x="4733" y="4732"/>
                  </a:lnTo>
                  <a:lnTo>
                    <a:pt x="4733" y="5360"/>
                  </a:lnTo>
                  <a:cubicBezTo>
                    <a:pt x="4736" y="5652"/>
                    <a:pt x="4522" y="5898"/>
                    <a:pt x="4234" y="5937"/>
                  </a:cubicBezTo>
                  <a:cubicBezTo>
                    <a:pt x="4213" y="5940"/>
                    <a:pt x="4193" y="5941"/>
                    <a:pt x="4172" y="5941"/>
                  </a:cubicBezTo>
                  <a:cubicBezTo>
                    <a:pt x="3865" y="5941"/>
                    <a:pt x="3606" y="5691"/>
                    <a:pt x="3606" y="5375"/>
                  </a:cubicBezTo>
                  <a:lnTo>
                    <a:pt x="3606" y="4732"/>
                  </a:lnTo>
                  <a:lnTo>
                    <a:pt x="2978" y="4732"/>
                  </a:lnTo>
                  <a:cubicBezTo>
                    <a:pt x="2976" y="4732"/>
                    <a:pt x="2974" y="4732"/>
                    <a:pt x="2972" y="4732"/>
                  </a:cubicBezTo>
                  <a:cubicBezTo>
                    <a:pt x="2683" y="4732"/>
                    <a:pt x="2440" y="4520"/>
                    <a:pt x="2404" y="4234"/>
                  </a:cubicBezTo>
                  <a:cubicBezTo>
                    <a:pt x="2365" y="3900"/>
                    <a:pt x="2626" y="3606"/>
                    <a:pt x="2963" y="3606"/>
                  </a:cubicBezTo>
                  <a:lnTo>
                    <a:pt x="3606" y="3606"/>
                  </a:lnTo>
                  <a:lnTo>
                    <a:pt x="3606" y="2978"/>
                  </a:lnTo>
                  <a:cubicBezTo>
                    <a:pt x="3603" y="2689"/>
                    <a:pt x="3816" y="2440"/>
                    <a:pt x="4105" y="2404"/>
                  </a:cubicBezTo>
                  <a:cubicBezTo>
                    <a:pt x="4127" y="2401"/>
                    <a:pt x="4149" y="2400"/>
                    <a:pt x="4171" y="2400"/>
                  </a:cubicBezTo>
                  <a:close/>
                  <a:moveTo>
                    <a:pt x="1127" y="0"/>
                  </a:moveTo>
                  <a:cubicBezTo>
                    <a:pt x="505" y="0"/>
                    <a:pt x="0" y="505"/>
                    <a:pt x="0" y="1127"/>
                  </a:cubicBezTo>
                  <a:lnTo>
                    <a:pt x="0" y="7250"/>
                  </a:lnTo>
                  <a:cubicBezTo>
                    <a:pt x="0" y="7872"/>
                    <a:pt x="505" y="8377"/>
                    <a:pt x="1127" y="8377"/>
                  </a:cubicBezTo>
                  <a:lnTo>
                    <a:pt x="18103" y="8377"/>
                  </a:lnTo>
                  <a:cubicBezTo>
                    <a:pt x="18725" y="8377"/>
                    <a:pt x="19230" y="7872"/>
                    <a:pt x="19230" y="7250"/>
                  </a:cubicBezTo>
                  <a:lnTo>
                    <a:pt x="19230" y="1127"/>
                  </a:lnTo>
                  <a:cubicBezTo>
                    <a:pt x="19230" y="505"/>
                    <a:pt x="18725" y="0"/>
                    <a:pt x="18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695150" y="3760150"/>
              <a:ext cx="20000" cy="17125"/>
            </a:xfrm>
            <a:custGeom>
              <a:rect b="b" l="l" r="r" t="t"/>
              <a:pathLst>
                <a:path extrusionOk="0" h="685" w="800">
                  <a:moveTo>
                    <a:pt x="457" y="0"/>
                  </a:moveTo>
                  <a:cubicBezTo>
                    <a:pt x="153" y="0"/>
                    <a:pt x="0" y="370"/>
                    <a:pt x="216" y="583"/>
                  </a:cubicBezTo>
                  <a:cubicBezTo>
                    <a:pt x="285" y="653"/>
                    <a:pt x="371" y="684"/>
                    <a:pt x="455" y="684"/>
                  </a:cubicBezTo>
                  <a:cubicBezTo>
                    <a:pt x="630" y="684"/>
                    <a:pt x="799" y="548"/>
                    <a:pt x="799" y="343"/>
                  </a:cubicBezTo>
                  <a:cubicBezTo>
                    <a:pt x="799" y="153"/>
                    <a:pt x="646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1"/>
          <p:cNvSpPr txBox="1"/>
          <p:nvPr/>
        </p:nvSpPr>
        <p:spPr>
          <a:xfrm>
            <a:off x="1681825" y="3367950"/>
            <a:ext cx="203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Head Pose Estimation with Hopenet 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[3]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1681825" y="2582075"/>
            <a:ext cx="234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Head Pose Estimation in Computer Vision: Survey 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[2]</a:t>
            </a:r>
            <a:endParaRPr baseline="3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85" name="Google Shape;485;p31"/>
          <p:cNvGrpSpPr/>
          <p:nvPr/>
        </p:nvGrpSpPr>
        <p:grpSpPr>
          <a:xfrm>
            <a:off x="1096708" y="997350"/>
            <a:ext cx="509141" cy="400195"/>
            <a:chOff x="6410250" y="2063750"/>
            <a:chExt cx="480775" cy="390625"/>
          </a:xfrm>
        </p:grpSpPr>
        <p:sp>
          <p:nvSpPr>
            <p:cNvPr id="486" name="Google Shape;486;p31"/>
            <p:cNvSpPr/>
            <p:nvPr/>
          </p:nvSpPr>
          <p:spPr>
            <a:xfrm>
              <a:off x="6463900" y="2380500"/>
              <a:ext cx="20000" cy="17200"/>
            </a:xfrm>
            <a:custGeom>
              <a:rect b="b" l="l" r="r" t="t"/>
              <a:pathLst>
                <a:path extrusionOk="0" h="688" w="800">
                  <a:moveTo>
                    <a:pt x="460" y="1"/>
                  </a:moveTo>
                  <a:cubicBezTo>
                    <a:pt x="153" y="1"/>
                    <a:pt x="0" y="370"/>
                    <a:pt x="216" y="586"/>
                  </a:cubicBezTo>
                  <a:cubicBezTo>
                    <a:pt x="285" y="656"/>
                    <a:pt x="371" y="688"/>
                    <a:pt x="455" y="688"/>
                  </a:cubicBezTo>
                  <a:cubicBezTo>
                    <a:pt x="630" y="688"/>
                    <a:pt x="799" y="551"/>
                    <a:pt x="799" y="343"/>
                  </a:cubicBezTo>
                  <a:cubicBezTo>
                    <a:pt x="799" y="154"/>
                    <a:pt x="646" y="4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410250" y="2063750"/>
              <a:ext cx="164300" cy="390625"/>
            </a:xfrm>
            <a:custGeom>
              <a:rect b="b" l="l" r="r" t="t"/>
              <a:pathLst>
                <a:path extrusionOk="0" h="15625" w="6572">
                  <a:moveTo>
                    <a:pt x="1698" y="9735"/>
                  </a:moveTo>
                  <a:cubicBezTo>
                    <a:pt x="2200" y="9735"/>
                    <a:pt x="2453" y="10342"/>
                    <a:pt x="2098" y="10697"/>
                  </a:cubicBezTo>
                  <a:cubicBezTo>
                    <a:pt x="1984" y="10811"/>
                    <a:pt x="1843" y="10862"/>
                    <a:pt x="1705" y="10862"/>
                  </a:cubicBezTo>
                  <a:cubicBezTo>
                    <a:pt x="1415" y="10862"/>
                    <a:pt x="1137" y="10637"/>
                    <a:pt x="1137" y="10297"/>
                  </a:cubicBezTo>
                  <a:cubicBezTo>
                    <a:pt x="1137" y="9987"/>
                    <a:pt x="1389" y="9735"/>
                    <a:pt x="1698" y="9735"/>
                  </a:cubicBezTo>
                  <a:close/>
                  <a:moveTo>
                    <a:pt x="2607" y="11545"/>
                  </a:moveTo>
                  <a:cubicBezTo>
                    <a:pt x="2795" y="11545"/>
                    <a:pt x="2985" y="11581"/>
                    <a:pt x="3165" y="11655"/>
                  </a:cubicBezTo>
                  <a:cubicBezTo>
                    <a:pt x="3715" y="11883"/>
                    <a:pt x="4072" y="12418"/>
                    <a:pt x="4072" y="13013"/>
                  </a:cubicBezTo>
                  <a:cubicBezTo>
                    <a:pt x="4072" y="13824"/>
                    <a:pt x="3414" y="14482"/>
                    <a:pt x="2606" y="14482"/>
                  </a:cubicBezTo>
                  <a:cubicBezTo>
                    <a:pt x="2011" y="14482"/>
                    <a:pt x="1473" y="14125"/>
                    <a:pt x="1248" y="13575"/>
                  </a:cubicBezTo>
                  <a:cubicBezTo>
                    <a:pt x="1019" y="13028"/>
                    <a:pt x="1146" y="12394"/>
                    <a:pt x="1566" y="11977"/>
                  </a:cubicBezTo>
                  <a:cubicBezTo>
                    <a:pt x="1846" y="11694"/>
                    <a:pt x="2224" y="11545"/>
                    <a:pt x="2607" y="11545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2"/>
                  </a:cubicBezTo>
                  <a:lnTo>
                    <a:pt x="1" y="15059"/>
                  </a:lnTo>
                  <a:cubicBezTo>
                    <a:pt x="1" y="15372"/>
                    <a:pt x="250" y="15624"/>
                    <a:pt x="563" y="15624"/>
                  </a:cubicBezTo>
                  <a:lnTo>
                    <a:pt x="6010" y="15624"/>
                  </a:lnTo>
                  <a:cubicBezTo>
                    <a:pt x="6320" y="15624"/>
                    <a:pt x="6572" y="15372"/>
                    <a:pt x="6572" y="15059"/>
                  </a:cubicBezTo>
                  <a:lnTo>
                    <a:pt x="6572" y="13572"/>
                  </a:lnTo>
                  <a:cubicBezTo>
                    <a:pt x="4511" y="12472"/>
                    <a:pt x="3105" y="10303"/>
                    <a:pt x="3105" y="7812"/>
                  </a:cubicBezTo>
                  <a:cubicBezTo>
                    <a:pt x="3105" y="5318"/>
                    <a:pt x="4511" y="3149"/>
                    <a:pt x="6572" y="2052"/>
                  </a:cubicBezTo>
                  <a:lnTo>
                    <a:pt x="6572" y="562"/>
                  </a:lnTo>
                  <a:cubicBezTo>
                    <a:pt x="6572" y="253"/>
                    <a:pt x="6320" y="0"/>
                    <a:pt x="6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726650" y="2063750"/>
              <a:ext cx="164375" cy="390625"/>
            </a:xfrm>
            <a:custGeom>
              <a:rect b="b" l="l" r="r" t="t"/>
              <a:pathLst>
                <a:path extrusionOk="0" h="15625" w="6575">
                  <a:moveTo>
                    <a:pt x="3989" y="11545"/>
                  </a:moveTo>
                  <a:cubicBezTo>
                    <a:pt x="4178" y="11545"/>
                    <a:pt x="4368" y="11581"/>
                    <a:pt x="4549" y="11655"/>
                  </a:cubicBezTo>
                  <a:cubicBezTo>
                    <a:pt x="5099" y="11883"/>
                    <a:pt x="5457" y="12418"/>
                    <a:pt x="5457" y="13013"/>
                  </a:cubicBezTo>
                  <a:cubicBezTo>
                    <a:pt x="5454" y="13824"/>
                    <a:pt x="4799" y="14482"/>
                    <a:pt x="3987" y="14482"/>
                  </a:cubicBezTo>
                  <a:cubicBezTo>
                    <a:pt x="3392" y="14482"/>
                    <a:pt x="2858" y="14125"/>
                    <a:pt x="2629" y="13575"/>
                  </a:cubicBezTo>
                  <a:cubicBezTo>
                    <a:pt x="2401" y="13028"/>
                    <a:pt x="2527" y="12394"/>
                    <a:pt x="2948" y="11974"/>
                  </a:cubicBezTo>
                  <a:cubicBezTo>
                    <a:pt x="3230" y="11694"/>
                    <a:pt x="3606" y="11545"/>
                    <a:pt x="3989" y="11545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3"/>
                    <a:pt x="0" y="562"/>
                  </a:cubicBezTo>
                  <a:lnTo>
                    <a:pt x="0" y="2052"/>
                  </a:lnTo>
                  <a:cubicBezTo>
                    <a:pt x="2061" y="3149"/>
                    <a:pt x="3468" y="5318"/>
                    <a:pt x="3468" y="7812"/>
                  </a:cubicBezTo>
                  <a:cubicBezTo>
                    <a:pt x="3468" y="10303"/>
                    <a:pt x="2061" y="12472"/>
                    <a:pt x="0" y="13572"/>
                  </a:cubicBezTo>
                  <a:lnTo>
                    <a:pt x="0" y="15059"/>
                  </a:lnTo>
                  <a:cubicBezTo>
                    <a:pt x="0" y="15372"/>
                    <a:pt x="253" y="15624"/>
                    <a:pt x="565" y="15624"/>
                  </a:cubicBezTo>
                  <a:lnTo>
                    <a:pt x="6009" y="15624"/>
                  </a:lnTo>
                  <a:cubicBezTo>
                    <a:pt x="6322" y="15624"/>
                    <a:pt x="6574" y="15372"/>
                    <a:pt x="6574" y="15059"/>
                  </a:cubicBezTo>
                  <a:lnTo>
                    <a:pt x="6574" y="562"/>
                  </a:lnTo>
                  <a:cubicBezTo>
                    <a:pt x="6574" y="253"/>
                    <a:pt x="6322" y="0"/>
                    <a:pt x="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814825" y="2380500"/>
              <a:ext cx="20075" cy="17200"/>
            </a:xfrm>
            <a:custGeom>
              <a:rect b="b" l="l" r="r" t="t"/>
              <a:pathLst>
                <a:path extrusionOk="0" h="688" w="803">
                  <a:moveTo>
                    <a:pt x="460" y="1"/>
                  </a:moveTo>
                  <a:cubicBezTo>
                    <a:pt x="154" y="1"/>
                    <a:pt x="1" y="370"/>
                    <a:pt x="217" y="586"/>
                  </a:cubicBezTo>
                  <a:cubicBezTo>
                    <a:pt x="287" y="656"/>
                    <a:pt x="373" y="688"/>
                    <a:pt x="457" y="688"/>
                  </a:cubicBezTo>
                  <a:cubicBezTo>
                    <a:pt x="634" y="688"/>
                    <a:pt x="803" y="551"/>
                    <a:pt x="803" y="343"/>
                  </a:cubicBezTo>
                  <a:cubicBezTo>
                    <a:pt x="803" y="154"/>
                    <a:pt x="650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516100" y="2124050"/>
              <a:ext cx="269525" cy="269625"/>
            </a:xfrm>
            <a:custGeom>
              <a:rect b="b" l="l" r="r" t="t"/>
              <a:pathLst>
                <a:path extrusionOk="0" h="10785" w="10781">
                  <a:moveTo>
                    <a:pt x="5994" y="2131"/>
                  </a:moveTo>
                  <a:cubicBezTo>
                    <a:pt x="6331" y="2131"/>
                    <a:pt x="6592" y="2426"/>
                    <a:pt x="6553" y="2759"/>
                  </a:cubicBezTo>
                  <a:cubicBezTo>
                    <a:pt x="6518" y="3046"/>
                    <a:pt x="6271" y="3258"/>
                    <a:pt x="5985" y="3258"/>
                  </a:cubicBezTo>
                  <a:cubicBezTo>
                    <a:pt x="5983" y="3258"/>
                    <a:pt x="5981" y="3258"/>
                    <a:pt x="5979" y="3258"/>
                  </a:cubicBezTo>
                  <a:lnTo>
                    <a:pt x="4802" y="3258"/>
                  </a:lnTo>
                  <a:cubicBezTo>
                    <a:pt x="4800" y="3258"/>
                    <a:pt x="4798" y="3258"/>
                    <a:pt x="4796" y="3258"/>
                  </a:cubicBezTo>
                  <a:cubicBezTo>
                    <a:pt x="4507" y="3258"/>
                    <a:pt x="4264" y="3046"/>
                    <a:pt x="4228" y="2759"/>
                  </a:cubicBezTo>
                  <a:cubicBezTo>
                    <a:pt x="4189" y="2426"/>
                    <a:pt x="4450" y="2131"/>
                    <a:pt x="4787" y="2131"/>
                  </a:cubicBezTo>
                  <a:close/>
                  <a:moveTo>
                    <a:pt x="6598" y="7239"/>
                  </a:moveTo>
                  <a:cubicBezTo>
                    <a:pt x="6932" y="7239"/>
                    <a:pt x="7193" y="7533"/>
                    <a:pt x="7157" y="7867"/>
                  </a:cubicBezTo>
                  <a:cubicBezTo>
                    <a:pt x="7118" y="8153"/>
                    <a:pt x="6875" y="8366"/>
                    <a:pt x="6589" y="8366"/>
                  </a:cubicBezTo>
                  <a:cubicBezTo>
                    <a:pt x="6587" y="8366"/>
                    <a:pt x="6585" y="8366"/>
                    <a:pt x="6583" y="8366"/>
                  </a:cubicBezTo>
                  <a:lnTo>
                    <a:pt x="4198" y="8366"/>
                  </a:lnTo>
                  <a:cubicBezTo>
                    <a:pt x="4196" y="8366"/>
                    <a:pt x="4194" y="8366"/>
                    <a:pt x="4192" y="8366"/>
                  </a:cubicBezTo>
                  <a:cubicBezTo>
                    <a:pt x="3903" y="8366"/>
                    <a:pt x="3660" y="8153"/>
                    <a:pt x="3624" y="7867"/>
                  </a:cubicBezTo>
                  <a:cubicBezTo>
                    <a:pt x="3585" y="7533"/>
                    <a:pt x="3846" y="7239"/>
                    <a:pt x="4183" y="7239"/>
                  </a:cubicBezTo>
                  <a:close/>
                  <a:moveTo>
                    <a:pt x="5391" y="1"/>
                  </a:moveTo>
                  <a:cubicBezTo>
                    <a:pt x="2416" y="1"/>
                    <a:pt x="0" y="2420"/>
                    <a:pt x="0" y="5394"/>
                  </a:cubicBezTo>
                  <a:cubicBezTo>
                    <a:pt x="0" y="8366"/>
                    <a:pt x="2416" y="10784"/>
                    <a:pt x="5391" y="10784"/>
                  </a:cubicBezTo>
                  <a:cubicBezTo>
                    <a:pt x="8362" y="10784"/>
                    <a:pt x="10781" y="8366"/>
                    <a:pt x="10781" y="5394"/>
                  </a:cubicBezTo>
                  <a:cubicBezTo>
                    <a:pt x="10781" y="2420"/>
                    <a:pt x="8362" y="1"/>
                    <a:pt x="5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6602700" y="2078700"/>
              <a:ext cx="96775" cy="24425"/>
            </a:xfrm>
            <a:custGeom>
              <a:rect b="b" l="l" r="r" t="t"/>
              <a:pathLst>
                <a:path extrusionOk="0" h="977" w="3871">
                  <a:moveTo>
                    <a:pt x="1" y="0"/>
                  </a:moveTo>
                  <a:lnTo>
                    <a:pt x="1" y="977"/>
                  </a:lnTo>
                  <a:cubicBezTo>
                    <a:pt x="630" y="783"/>
                    <a:pt x="1282" y="686"/>
                    <a:pt x="1934" y="686"/>
                  </a:cubicBezTo>
                  <a:cubicBezTo>
                    <a:pt x="2587" y="686"/>
                    <a:pt x="3240" y="783"/>
                    <a:pt x="3871" y="977"/>
                  </a:cubicBezTo>
                  <a:lnTo>
                    <a:pt x="38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602700" y="2414900"/>
              <a:ext cx="96775" cy="24450"/>
            </a:xfrm>
            <a:custGeom>
              <a:rect b="b" l="l" r="r" t="t"/>
              <a:pathLst>
                <a:path extrusionOk="0" h="978" w="3871">
                  <a:moveTo>
                    <a:pt x="1" y="1"/>
                  </a:moveTo>
                  <a:lnTo>
                    <a:pt x="1" y="977"/>
                  </a:lnTo>
                  <a:lnTo>
                    <a:pt x="3871" y="977"/>
                  </a:lnTo>
                  <a:lnTo>
                    <a:pt x="3871" y="1"/>
                  </a:lnTo>
                  <a:cubicBezTo>
                    <a:pt x="3240" y="196"/>
                    <a:pt x="2587" y="294"/>
                    <a:pt x="1934" y="294"/>
                  </a:cubicBezTo>
                  <a:cubicBezTo>
                    <a:pt x="1282" y="294"/>
                    <a:pt x="630" y="1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31"/>
          <p:cNvSpPr txBox="1"/>
          <p:nvPr>
            <p:ph type="title"/>
          </p:nvPr>
        </p:nvSpPr>
        <p:spPr>
          <a:xfrm>
            <a:off x="1621138" y="969000"/>
            <a:ext cx="19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</a:t>
            </a:r>
            <a:endParaRPr sz="2000"/>
          </a:p>
        </p:txBody>
      </p:sp>
      <p:sp>
        <p:nvSpPr>
          <p:cNvPr id="494" name="Google Shape;494;p31"/>
          <p:cNvSpPr txBox="1"/>
          <p:nvPr>
            <p:ph type="title"/>
          </p:nvPr>
        </p:nvSpPr>
        <p:spPr>
          <a:xfrm>
            <a:off x="5666750" y="968988"/>
            <a:ext cx="19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Challenges</a:t>
            </a:r>
            <a:endParaRPr sz="2000"/>
          </a:p>
        </p:txBody>
      </p:sp>
      <p:sp>
        <p:nvSpPr>
          <p:cNvPr id="495" name="Google Shape;495;p31"/>
          <p:cNvSpPr txBox="1"/>
          <p:nvPr/>
        </p:nvSpPr>
        <p:spPr>
          <a:xfrm>
            <a:off x="1681825" y="1619163"/>
            <a:ext cx="224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Fast Facial Landmark Detection and Application: Survey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30000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baseline="3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5590238" y="2980875"/>
            <a:ext cx="22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Balance between Model accuracy and complexity</a:t>
            </a:r>
            <a:endParaRPr baseline="3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5590238" y="2094163"/>
            <a:ext cx="22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latency, delayed  response</a:t>
            </a:r>
            <a:endParaRPr baseline="30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1"/>
          <p:cNvSpPr/>
          <p:nvPr/>
        </p:nvSpPr>
        <p:spPr>
          <a:xfrm>
            <a:off x="5217333" y="991597"/>
            <a:ext cx="411736" cy="411714"/>
          </a:xfrm>
          <a:custGeom>
            <a:rect b="b" l="l" r="r" t="t"/>
            <a:pathLst>
              <a:path extrusionOk="0" h="19230" w="19231">
                <a:moveTo>
                  <a:pt x="563" y="0"/>
                </a:moveTo>
                <a:cubicBezTo>
                  <a:pt x="250" y="0"/>
                  <a:pt x="1" y="253"/>
                  <a:pt x="1" y="565"/>
                </a:cubicBezTo>
                <a:lnTo>
                  <a:pt x="1" y="18668"/>
                </a:lnTo>
                <a:cubicBezTo>
                  <a:pt x="1" y="18977"/>
                  <a:pt x="250" y="19230"/>
                  <a:pt x="563" y="19230"/>
                </a:cubicBezTo>
                <a:lnTo>
                  <a:pt x="2930" y="19230"/>
                </a:lnTo>
                <a:lnTo>
                  <a:pt x="2930" y="3516"/>
                </a:lnTo>
                <a:cubicBezTo>
                  <a:pt x="2924" y="3224"/>
                  <a:pt x="3141" y="2978"/>
                  <a:pt x="3429" y="2942"/>
                </a:cubicBezTo>
                <a:cubicBezTo>
                  <a:pt x="3451" y="2939"/>
                  <a:pt x="3473" y="2938"/>
                  <a:pt x="3495" y="2938"/>
                </a:cubicBezTo>
                <a:cubicBezTo>
                  <a:pt x="3800" y="2938"/>
                  <a:pt x="4057" y="3187"/>
                  <a:pt x="4057" y="3501"/>
                </a:cubicBezTo>
                <a:lnTo>
                  <a:pt x="4057" y="11081"/>
                </a:lnTo>
                <a:lnTo>
                  <a:pt x="15691" y="11081"/>
                </a:lnTo>
                <a:cubicBezTo>
                  <a:pt x="15695" y="11081"/>
                  <a:pt x="15699" y="11081"/>
                  <a:pt x="15703" y="11081"/>
                </a:cubicBezTo>
                <a:cubicBezTo>
                  <a:pt x="15989" y="11081"/>
                  <a:pt x="16229" y="11296"/>
                  <a:pt x="16265" y="11580"/>
                </a:cubicBezTo>
                <a:cubicBezTo>
                  <a:pt x="16304" y="11914"/>
                  <a:pt x="16042" y="12208"/>
                  <a:pt x="15706" y="12208"/>
                </a:cubicBezTo>
                <a:lnTo>
                  <a:pt x="4057" y="12208"/>
                </a:lnTo>
                <a:lnTo>
                  <a:pt x="4057" y="19230"/>
                </a:lnTo>
                <a:lnTo>
                  <a:pt x="18665" y="19230"/>
                </a:lnTo>
                <a:cubicBezTo>
                  <a:pt x="18978" y="19230"/>
                  <a:pt x="19230" y="18977"/>
                  <a:pt x="19230" y="18668"/>
                </a:cubicBezTo>
                <a:lnTo>
                  <a:pt x="19230" y="16264"/>
                </a:lnTo>
                <a:lnTo>
                  <a:pt x="7593" y="16264"/>
                </a:lnTo>
                <a:cubicBezTo>
                  <a:pt x="7591" y="16264"/>
                  <a:pt x="7589" y="16264"/>
                  <a:pt x="7587" y="16264"/>
                </a:cubicBezTo>
                <a:cubicBezTo>
                  <a:pt x="7299" y="16264"/>
                  <a:pt x="7055" y="16049"/>
                  <a:pt x="7019" y="15763"/>
                </a:cubicBezTo>
                <a:cubicBezTo>
                  <a:pt x="6981" y="15431"/>
                  <a:pt x="7239" y="15138"/>
                  <a:pt x="7573" y="15138"/>
                </a:cubicBezTo>
                <a:cubicBezTo>
                  <a:pt x="7575" y="15138"/>
                  <a:pt x="7577" y="15138"/>
                  <a:pt x="7578" y="15138"/>
                </a:cubicBezTo>
                <a:lnTo>
                  <a:pt x="19230" y="15138"/>
                </a:lnTo>
                <a:lnTo>
                  <a:pt x="19230" y="4057"/>
                </a:lnTo>
                <a:lnTo>
                  <a:pt x="12205" y="4057"/>
                </a:lnTo>
                <a:lnTo>
                  <a:pt x="12205" y="6986"/>
                </a:lnTo>
                <a:lnTo>
                  <a:pt x="15700" y="6986"/>
                </a:lnTo>
                <a:cubicBezTo>
                  <a:pt x="15702" y="6986"/>
                  <a:pt x="15704" y="6986"/>
                  <a:pt x="15706" y="6986"/>
                </a:cubicBezTo>
                <a:cubicBezTo>
                  <a:pt x="15992" y="6986"/>
                  <a:pt x="16235" y="7198"/>
                  <a:pt x="16274" y="7485"/>
                </a:cubicBezTo>
                <a:cubicBezTo>
                  <a:pt x="16310" y="7821"/>
                  <a:pt x="16048" y="8113"/>
                  <a:pt x="15712" y="8113"/>
                </a:cubicBezTo>
                <a:lnTo>
                  <a:pt x="11644" y="8113"/>
                </a:lnTo>
                <a:cubicBezTo>
                  <a:pt x="11331" y="8113"/>
                  <a:pt x="11079" y="7860"/>
                  <a:pt x="11079" y="7551"/>
                </a:cubicBezTo>
                <a:lnTo>
                  <a:pt x="11079" y="3495"/>
                </a:lnTo>
                <a:cubicBezTo>
                  <a:pt x="11079" y="3182"/>
                  <a:pt x="11331" y="2930"/>
                  <a:pt x="11644" y="2930"/>
                </a:cubicBezTo>
                <a:lnTo>
                  <a:pt x="19230" y="2930"/>
                </a:lnTo>
                <a:lnTo>
                  <a:pt x="19230" y="565"/>
                </a:lnTo>
                <a:cubicBezTo>
                  <a:pt x="19230" y="253"/>
                  <a:pt x="18978" y="0"/>
                  <a:pt x="18665" y="0"/>
                </a:cubicBezTo>
                <a:lnTo>
                  <a:pt x="8149" y="0"/>
                </a:lnTo>
                <a:lnTo>
                  <a:pt x="8149" y="7566"/>
                </a:lnTo>
                <a:cubicBezTo>
                  <a:pt x="8152" y="7854"/>
                  <a:pt x="7939" y="8101"/>
                  <a:pt x="7650" y="8140"/>
                </a:cubicBezTo>
                <a:cubicBezTo>
                  <a:pt x="7628" y="8142"/>
                  <a:pt x="7606" y="8144"/>
                  <a:pt x="7584" y="8144"/>
                </a:cubicBezTo>
                <a:cubicBezTo>
                  <a:pt x="7276" y="8144"/>
                  <a:pt x="7022" y="7895"/>
                  <a:pt x="7022" y="7581"/>
                </a:cubicBezTo>
                <a:lnTo>
                  <a:pt x="70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1"/>
          <p:cNvGrpSpPr/>
          <p:nvPr/>
        </p:nvGrpSpPr>
        <p:grpSpPr>
          <a:xfrm>
            <a:off x="5032164" y="2263140"/>
            <a:ext cx="423447" cy="411564"/>
            <a:chOff x="5302075" y="2657975"/>
            <a:chExt cx="494450" cy="480575"/>
          </a:xfrm>
        </p:grpSpPr>
        <p:sp>
          <p:nvSpPr>
            <p:cNvPr id="500" name="Google Shape;500;p31"/>
            <p:cNvSpPr/>
            <p:nvPr/>
          </p:nvSpPr>
          <p:spPr>
            <a:xfrm>
              <a:off x="5660975" y="3009750"/>
              <a:ext cx="135550" cy="128800"/>
            </a:xfrm>
            <a:custGeom>
              <a:rect b="b" l="l" r="r" t="t"/>
              <a:pathLst>
                <a:path extrusionOk="0" h="5152" w="5422">
                  <a:moveTo>
                    <a:pt x="2609" y="0"/>
                  </a:moveTo>
                  <a:lnTo>
                    <a:pt x="1" y="2608"/>
                  </a:lnTo>
                  <a:lnTo>
                    <a:pt x="2053" y="4660"/>
                  </a:lnTo>
                  <a:cubicBezTo>
                    <a:pt x="2414" y="5021"/>
                    <a:pt x="2816" y="5151"/>
                    <a:pt x="3197" y="5151"/>
                  </a:cubicBezTo>
                  <a:cubicBezTo>
                    <a:pt x="3792" y="5151"/>
                    <a:pt x="4334" y="4833"/>
                    <a:pt x="4583" y="4582"/>
                  </a:cubicBezTo>
                  <a:cubicBezTo>
                    <a:pt x="5205" y="3969"/>
                    <a:pt x="5421" y="2815"/>
                    <a:pt x="4661" y="2052"/>
                  </a:cubicBezTo>
                  <a:lnTo>
                    <a:pt x="2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5560100" y="2912700"/>
              <a:ext cx="170475" cy="162600"/>
            </a:xfrm>
            <a:custGeom>
              <a:rect b="b" l="l" r="r" t="t"/>
              <a:pathLst>
                <a:path extrusionOk="0" h="6504" w="6819">
                  <a:moveTo>
                    <a:pt x="5057" y="0"/>
                  </a:moveTo>
                  <a:cubicBezTo>
                    <a:pt x="4647" y="0"/>
                    <a:pt x="4236" y="156"/>
                    <a:pt x="3922" y="469"/>
                  </a:cubicBezTo>
                  <a:lnTo>
                    <a:pt x="626" y="3768"/>
                  </a:lnTo>
                  <a:cubicBezTo>
                    <a:pt x="1" y="4396"/>
                    <a:pt x="1" y="5408"/>
                    <a:pt x="626" y="6033"/>
                  </a:cubicBezTo>
                  <a:cubicBezTo>
                    <a:pt x="940" y="6347"/>
                    <a:pt x="1352" y="6504"/>
                    <a:pt x="1763" y="6504"/>
                  </a:cubicBezTo>
                  <a:cubicBezTo>
                    <a:pt x="2172" y="6504"/>
                    <a:pt x="2581" y="6348"/>
                    <a:pt x="2894" y="6036"/>
                  </a:cubicBezTo>
                  <a:lnTo>
                    <a:pt x="6193" y="2737"/>
                  </a:lnTo>
                  <a:cubicBezTo>
                    <a:pt x="6818" y="2112"/>
                    <a:pt x="6818" y="1097"/>
                    <a:pt x="6193" y="469"/>
                  </a:cubicBezTo>
                  <a:cubicBezTo>
                    <a:pt x="5879" y="156"/>
                    <a:pt x="5468" y="0"/>
                    <a:pt x="5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302075" y="3009750"/>
              <a:ext cx="135550" cy="128750"/>
            </a:xfrm>
            <a:custGeom>
              <a:rect b="b" l="l" r="r" t="t"/>
              <a:pathLst>
                <a:path extrusionOk="0" h="5150" w="5422">
                  <a:moveTo>
                    <a:pt x="2813" y="0"/>
                  </a:moveTo>
                  <a:lnTo>
                    <a:pt x="761" y="2052"/>
                  </a:lnTo>
                  <a:cubicBezTo>
                    <a:pt x="1" y="2815"/>
                    <a:pt x="217" y="3969"/>
                    <a:pt x="839" y="4582"/>
                  </a:cubicBezTo>
                  <a:cubicBezTo>
                    <a:pt x="1087" y="4831"/>
                    <a:pt x="1629" y="5150"/>
                    <a:pt x="2224" y="5150"/>
                  </a:cubicBezTo>
                  <a:cubicBezTo>
                    <a:pt x="2604" y="5150"/>
                    <a:pt x="3006" y="5019"/>
                    <a:pt x="3366" y="4657"/>
                  </a:cubicBezTo>
                  <a:lnTo>
                    <a:pt x="5421" y="2605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308850" y="2657975"/>
              <a:ext cx="220475" cy="220500"/>
            </a:xfrm>
            <a:custGeom>
              <a:rect b="b" l="l" r="r" t="t"/>
              <a:pathLst>
                <a:path extrusionOk="0" h="8820" w="8819">
                  <a:moveTo>
                    <a:pt x="565" y="1"/>
                  </a:moveTo>
                  <a:cubicBezTo>
                    <a:pt x="253" y="1"/>
                    <a:pt x="0" y="253"/>
                    <a:pt x="0" y="565"/>
                  </a:cubicBezTo>
                  <a:lnTo>
                    <a:pt x="0" y="3582"/>
                  </a:lnTo>
                  <a:cubicBezTo>
                    <a:pt x="0" y="3729"/>
                    <a:pt x="60" y="3874"/>
                    <a:pt x="166" y="3979"/>
                  </a:cubicBezTo>
                  <a:lnTo>
                    <a:pt x="5006" y="8819"/>
                  </a:lnTo>
                  <a:lnTo>
                    <a:pt x="8819" y="5006"/>
                  </a:lnTo>
                  <a:lnTo>
                    <a:pt x="3978" y="166"/>
                  </a:lnTo>
                  <a:cubicBezTo>
                    <a:pt x="3873" y="61"/>
                    <a:pt x="3729" y="1"/>
                    <a:pt x="3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453900" y="2657975"/>
              <a:ext cx="335700" cy="335800"/>
            </a:xfrm>
            <a:custGeom>
              <a:rect b="b" l="l" r="r" t="t"/>
              <a:pathLst>
                <a:path extrusionOk="0" h="13432" w="13428">
                  <a:moveTo>
                    <a:pt x="9846" y="1"/>
                  </a:moveTo>
                  <a:cubicBezTo>
                    <a:pt x="9699" y="1"/>
                    <a:pt x="9555" y="61"/>
                    <a:pt x="9450" y="166"/>
                  </a:cubicBezTo>
                  <a:lnTo>
                    <a:pt x="0" y="9615"/>
                  </a:lnTo>
                  <a:lnTo>
                    <a:pt x="3813" y="13431"/>
                  </a:lnTo>
                  <a:lnTo>
                    <a:pt x="13263" y="3982"/>
                  </a:lnTo>
                  <a:cubicBezTo>
                    <a:pt x="13368" y="3877"/>
                    <a:pt x="13428" y="3732"/>
                    <a:pt x="13428" y="3582"/>
                  </a:cubicBezTo>
                  <a:lnTo>
                    <a:pt x="13428" y="565"/>
                  </a:lnTo>
                  <a:cubicBezTo>
                    <a:pt x="13428" y="253"/>
                    <a:pt x="13175" y="1"/>
                    <a:pt x="12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367950" y="2912700"/>
              <a:ext cx="170475" cy="162650"/>
            </a:xfrm>
            <a:custGeom>
              <a:rect b="b" l="l" r="r" t="t"/>
              <a:pathLst>
                <a:path extrusionOk="0" h="6506" w="6819">
                  <a:moveTo>
                    <a:pt x="1762" y="0"/>
                  </a:moveTo>
                  <a:cubicBezTo>
                    <a:pt x="1351" y="0"/>
                    <a:pt x="941" y="156"/>
                    <a:pt x="629" y="469"/>
                  </a:cubicBezTo>
                  <a:cubicBezTo>
                    <a:pt x="1" y="1097"/>
                    <a:pt x="1" y="2112"/>
                    <a:pt x="629" y="2740"/>
                  </a:cubicBezTo>
                  <a:lnTo>
                    <a:pt x="3925" y="6039"/>
                  </a:lnTo>
                  <a:cubicBezTo>
                    <a:pt x="4238" y="6350"/>
                    <a:pt x="4648" y="6505"/>
                    <a:pt x="5057" y="6505"/>
                  </a:cubicBezTo>
                  <a:cubicBezTo>
                    <a:pt x="5469" y="6505"/>
                    <a:pt x="5880" y="6348"/>
                    <a:pt x="6193" y="6033"/>
                  </a:cubicBezTo>
                  <a:cubicBezTo>
                    <a:pt x="6818" y="5408"/>
                    <a:pt x="6818" y="4396"/>
                    <a:pt x="6196" y="3768"/>
                  </a:cubicBezTo>
                  <a:lnTo>
                    <a:pt x="2897" y="469"/>
                  </a:lnTo>
                  <a:cubicBezTo>
                    <a:pt x="2583" y="156"/>
                    <a:pt x="2172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1"/>
          <p:cNvGrpSpPr/>
          <p:nvPr/>
        </p:nvGrpSpPr>
        <p:grpSpPr>
          <a:xfrm>
            <a:off x="5036092" y="3095815"/>
            <a:ext cx="415590" cy="385723"/>
            <a:chOff x="7351600" y="2673000"/>
            <a:chExt cx="485275" cy="450400"/>
          </a:xfrm>
        </p:grpSpPr>
        <p:sp>
          <p:nvSpPr>
            <p:cNvPr id="507" name="Google Shape;507;p31"/>
            <p:cNvSpPr/>
            <p:nvPr/>
          </p:nvSpPr>
          <p:spPr>
            <a:xfrm>
              <a:off x="7381625" y="2673075"/>
              <a:ext cx="166425" cy="164000"/>
            </a:xfrm>
            <a:custGeom>
              <a:rect b="b" l="l" r="r" t="t"/>
              <a:pathLst>
                <a:path extrusionOk="0" h="6560" w="6657">
                  <a:moveTo>
                    <a:pt x="659" y="1"/>
                  </a:moveTo>
                  <a:cubicBezTo>
                    <a:pt x="295" y="1"/>
                    <a:pt x="1" y="365"/>
                    <a:pt x="128" y="746"/>
                  </a:cubicBezTo>
                  <a:lnTo>
                    <a:pt x="1939" y="6175"/>
                  </a:lnTo>
                  <a:cubicBezTo>
                    <a:pt x="2023" y="6428"/>
                    <a:pt x="2249" y="6560"/>
                    <a:pt x="2475" y="6560"/>
                  </a:cubicBezTo>
                  <a:cubicBezTo>
                    <a:pt x="2674" y="6560"/>
                    <a:pt x="2872" y="6459"/>
                    <a:pt x="2976" y="6250"/>
                  </a:cubicBezTo>
                  <a:lnTo>
                    <a:pt x="4100" y="4003"/>
                  </a:lnTo>
                  <a:lnTo>
                    <a:pt x="6347" y="2879"/>
                  </a:lnTo>
                  <a:cubicBezTo>
                    <a:pt x="6536" y="2786"/>
                    <a:pt x="6657" y="2590"/>
                    <a:pt x="6657" y="2377"/>
                  </a:cubicBezTo>
                  <a:cubicBezTo>
                    <a:pt x="6657" y="2032"/>
                    <a:pt x="6386" y="1878"/>
                    <a:pt x="6272" y="1842"/>
                  </a:cubicBezTo>
                  <a:lnTo>
                    <a:pt x="840" y="31"/>
                  </a:lnTo>
                  <a:cubicBezTo>
                    <a:pt x="779" y="10"/>
                    <a:pt x="718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7498450" y="2787475"/>
              <a:ext cx="75975" cy="75975"/>
            </a:xfrm>
            <a:custGeom>
              <a:rect b="b" l="l" r="r" t="t"/>
              <a:pathLst>
                <a:path extrusionOk="0" h="3039" w="3039">
                  <a:moveTo>
                    <a:pt x="797" y="1"/>
                  </a:moveTo>
                  <a:lnTo>
                    <a:pt x="268" y="265"/>
                  </a:lnTo>
                  <a:lnTo>
                    <a:pt x="1" y="797"/>
                  </a:lnTo>
                  <a:lnTo>
                    <a:pt x="2242" y="3038"/>
                  </a:lnTo>
                  <a:lnTo>
                    <a:pt x="3038" y="2239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613750" y="2902925"/>
              <a:ext cx="223125" cy="220475"/>
            </a:xfrm>
            <a:custGeom>
              <a:rect b="b" l="l" r="r" t="t"/>
              <a:pathLst>
                <a:path extrusionOk="0" h="8819" w="8925">
                  <a:moveTo>
                    <a:pt x="797" y="1"/>
                  </a:moveTo>
                  <a:lnTo>
                    <a:pt x="1" y="800"/>
                  </a:lnTo>
                  <a:lnTo>
                    <a:pt x="2260" y="3059"/>
                  </a:lnTo>
                  <a:lnTo>
                    <a:pt x="2260" y="5196"/>
                  </a:lnTo>
                  <a:cubicBezTo>
                    <a:pt x="2257" y="6148"/>
                    <a:pt x="2636" y="7058"/>
                    <a:pt x="3309" y="7728"/>
                  </a:cubicBezTo>
                  <a:cubicBezTo>
                    <a:pt x="3768" y="8188"/>
                    <a:pt x="4237" y="8654"/>
                    <a:pt x="4237" y="8654"/>
                  </a:cubicBezTo>
                  <a:cubicBezTo>
                    <a:pt x="4349" y="8765"/>
                    <a:pt x="4492" y="8819"/>
                    <a:pt x="4634" y="8819"/>
                  </a:cubicBezTo>
                  <a:cubicBezTo>
                    <a:pt x="4836" y="8819"/>
                    <a:pt x="5036" y="8711"/>
                    <a:pt x="5138" y="8510"/>
                  </a:cubicBezTo>
                  <a:lnTo>
                    <a:pt x="6259" y="6262"/>
                  </a:lnTo>
                  <a:lnTo>
                    <a:pt x="8507" y="5138"/>
                  </a:lnTo>
                  <a:cubicBezTo>
                    <a:pt x="8849" y="4967"/>
                    <a:pt x="8924" y="4511"/>
                    <a:pt x="8651" y="4237"/>
                  </a:cubicBezTo>
                  <a:lnTo>
                    <a:pt x="8654" y="4237"/>
                  </a:lnTo>
                  <a:cubicBezTo>
                    <a:pt x="8654" y="4237"/>
                    <a:pt x="8188" y="3771"/>
                    <a:pt x="7728" y="3312"/>
                  </a:cubicBezTo>
                  <a:cubicBezTo>
                    <a:pt x="7061" y="2641"/>
                    <a:pt x="6152" y="2263"/>
                    <a:pt x="5207" y="2263"/>
                  </a:cubicBezTo>
                  <a:cubicBezTo>
                    <a:pt x="5203" y="2263"/>
                    <a:pt x="5199" y="2263"/>
                    <a:pt x="5196" y="2263"/>
                  </a:cubicBezTo>
                  <a:lnTo>
                    <a:pt x="3059" y="2263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351600" y="2787250"/>
              <a:ext cx="338800" cy="336150"/>
            </a:xfrm>
            <a:custGeom>
              <a:rect b="b" l="l" r="r" t="t"/>
              <a:pathLst>
                <a:path extrusionOk="0" h="13446" w="13552">
                  <a:moveTo>
                    <a:pt x="12758" y="1"/>
                  </a:moveTo>
                  <a:lnTo>
                    <a:pt x="5866" y="6890"/>
                  </a:lnTo>
                  <a:lnTo>
                    <a:pt x="3729" y="6890"/>
                  </a:lnTo>
                  <a:cubicBezTo>
                    <a:pt x="3726" y="6890"/>
                    <a:pt x="3722" y="6890"/>
                    <a:pt x="3718" y="6890"/>
                  </a:cubicBezTo>
                  <a:cubicBezTo>
                    <a:pt x="2773" y="6890"/>
                    <a:pt x="1864" y="7268"/>
                    <a:pt x="1196" y="7939"/>
                  </a:cubicBezTo>
                  <a:cubicBezTo>
                    <a:pt x="737" y="8398"/>
                    <a:pt x="271" y="8864"/>
                    <a:pt x="271" y="8864"/>
                  </a:cubicBezTo>
                  <a:cubicBezTo>
                    <a:pt x="1" y="9138"/>
                    <a:pt x="73" y="9594"/>
                    <a:pt x="418" y="9765"/>
                  </a:cubicBezTo>
                  <a:lnTo>
                    <a:pt x="2663" y="10889"/>
                  </a:lnTo>
                  <a:lnTo>
                    <a:pt x="3786" y="13137"/>
                  </a:lnTo>
                  <a:cubicBezTo>
                    <a:pt x="3887" y="13338"/>
                    <a:pt x="4086" y="13446"/>
                    <a:pt x="4289" y="13446"/>
                  </a:cubicBezTo>
                  <a:cubicBezTo>
                    <a:pt x="4431" y="13446"/>
                    <a:pt x="4575" y="13392"/>
                    <a:pt x="4688" y="13281"/>
                  </a:cubicBezTo>
                  <a:cubicBezTo>
                    <a:pt x="4688" y="13281"/>
                    <a:pt x="5153" y="12815"/>
                    <a:pt x="5613" y="12355"/>
                  </a:cubicBezTo>
                  <a:cubicBezTo>
                    <a:pt x="6286" y="11685"/>
                    <a:pt x="6665" y="10775"/>
                    <a:pt x="6662" y="9823"/>
                  </a:cubicBezTo>
                  <a:lnTo>
                    <a:pt x="6662" y="7686"/>
                  </a:lnTo>
                  <a:lnTo>
                    <a:pt x="13551" y="797"/>
                  </a:lnTo>
                  <a:lnTo>
                    <a:pt x="13287" y="26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7640500" y="2673000"/>
              <a:ext cx="166500" cy="164075"/>
            </a:xfrm>
            <a:custGeom>
              <a:rect b="b" l="l" r="r" t="t"/>
              <a:pathLst>
                <a:path extrusionOk="0" h="6563" w="6660">
                  <a:moveTo>
                    <a:pt x="5999" y="1"/>
                  </a:moveTo>
                  <a:cubicBezTo>
                    <a:pt x="5939" y="1"/>
                    <a:pt x="5879" y="10"/>
                    <a:pt x="5817" y="31"/>
                  </a:cubicBezTo>
                  <a:lnTo>
                    <a:pt x="388" y="1842"/>
                  </a:lnTo>
                  <a:cubicBezTo>
                    <a:pt x="274" y="1878"/>
                    <a:pt x="3" y="2029"/>
                    <a:pt x="3" y="2377"/>
                  </a:cubicBezTo>
                  <a:cubicBezTo>
                    <a:pt x="0" y="2590"/>
                    <a:pt x="123" y="2786"/>
                    <a:pt x="316" y="2882"/>
                  </a:cubicBezTo>
                  <a:lnTo>
                    <a:pt x="2560" y="4006"/>
                  </a:lnTo>
                  <a:lnTo>
                    <a:pt x="3684" y="6250"/>
                  </a:lnTo>
                  <a:cubicBezTo>
                    <a:pt x="3788" y="6461"/>
                    <a:pt x="3987" y="6562"/>
                    <a:pt x="4185" y="6562"/>
                  </a:cubicBezTo>
                  <a:cubicBezTo>
                    <a:pt x="4411" y="6562"/>
                    <a:pt x="4637" y="6430"/>
                    <a:pt x="4720" y="6175"/>
                  </a:cubicBezTo>
                  <a:lnTo>
                    <a:pt x="6532" y="746"/>
                  </a:lnTo>
                  <a:cubicBezTo>
                    <a:pt x="6659" y="365"/>
                    <a:pt x="6365" y="1"/>
                    <a:pt x="5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/>
          <p:nvPr>
            <p:ph type="title"/>
          </p:nvPr>
        </p:nvSpPr>
        <p:spPr>
          <a:xfrm>
            <a:off x="713200" y="2176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Datasets?</a:t>
            </a:r>
            <a:endParaRPr/>
          </a:p>
        </p:txBody>
      </p:sp>
      <p:sp>
        <p:nvSpPr>
          <p:cNvPr id="517" name="Google Shape;517;p32"/>
          <p:cNvSpPr txBox="1"/>
          <p:nvPr>
            <p:ph idx="2" type="title"/>
          </p:nvPr>
        </p:nvSpPr>
        <p:spPr>
          <a:xfrm>
            <a:off x="729950" y="16876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LFPW</a:t>
            </a:r>
            <a:endParaRPr/>
          </a:p>
        </p:txBody>
      </p:sp>
      <p:sp>
        <p:nvSpPr>
          <p:cNvPr id="518" name="Google Shape;518;p32"/>
          <p:cNvSpPr txBox="1"/>
          <p:nvPr>
            <p:ph idx="1" type="subTitle"/>
          </p:nvPr>
        </p:nvSpPr>
        <p:spPr>
          <a:xfrm>
            <a:off x="730025" y="19949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Labelled Face Part in the Wild: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1,432 images with 29 landmark point location files</a:t>
            </a:r>
            <a:endParaRPr/>
          </a:p>
        </p:txBody>
      </p:sp>
      <p:sp>
        <p:nvSpPr>
          <p:cNvPr id="519" name="Google Shape;519;p32"/>
          <p:cNvSpPr txBox="1"/>
          <p:nvPr>
            <p:ph idx="3" type="title"/>
          </p:nvPr>
        </p:nvSpPr>
        <p:spPr>
          <a:xfrm>
            <a:off x="3508888" y="16876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AFLW</a:t>
            </a:r>
            <a:endParaRPr/>
          </a:p>
        </p:txBody>
      </p:sp>
      <p:sp>
        <p:nvSpPr>
          <p:cNvPr id="520" name="Google Shape;520;p32"/>
          <p:cNvSpPr txBox="1"/>
          <p:nvPr>
            <p:ph idx="4" type="subTitle"/>
          </p:nvPr>
        </p:nvSpPr>
        <p:spPr>
          <a:xfrm>
            <a:off x="3508958" y="1994999"/>
            <a:ext cx="2126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 Facial Landmarks in the Wild: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25,993 images with 21 landmarks point per image</a:t>
            </a:r>
            <a:endParaRPr/>
          </a:p>
        </p:txBody>
      </p:sp>
      <p:sp>
        <p:nvSpPr>
          <p:cNvPr id="521" name="Google Shape;521;p32"/>
          <p:cNvSpPr txBox="1"/>
          <p:nvPr>
            <p:ph idx="5" type="title"/>
          </p:nvPr>
        </p:nvSpPr>
        <p:spPr>
          <a:xfrm>
            <a:off x="6287813" y="1687625"/>
            <a:ext cx="2126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Pandora</a:t>
            </a:r>
            <a:endParaRPr/>
          </a:p>
        </p:txBody>
      </p:sp>
      <p:sp>
        <p:nvSpPr>
          <p:cNvPr id="522" name="Google Shape;522;p32"/>
          <p:cNvSpPr txBox="1"/>
          <p:nvPr>
            <p:ph idx="6" type="subTitle"/>
          </p:nvPr>
        </p:nvSpPr>
        <p:spPr>
          <a:xfrm>
            <a:off x="6287874" y="1995000"/>
            <a:ext cx="25803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created for Head Center Localization and Head Pose Estimation, with ground truth expressed in 70 yaw, 100 pitch and 125 roll angles</a:t>
            </a:r>
            <a:endParaRPr/>
          </a:p>
        </p:txBody>
      </p:sp>
      <p:pic>
        <p:nvPicPr>
          <p:cNvPr id="523" name="Google Shape;5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00" y="3739400"/>
            <a:ext cx="697884" cy="9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775" y="3761259"/>
            <a:ext cx="766575" cy="9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210" y="3577650"/>
            <a:ext cx="1781575" cy="11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2"/>
          <p:cNvSpPr/>
          <p:nvPr/>
        </p:nvSpPr>
        <p:spPr>
          <a:xfrm>
            <a:off x="902200" y="1079863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3732150" y="1047163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6396450" y="1063063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32"/>
          <p:cNvGrpSpPr/>
          <p:nvPr/>
        </p:nvGrpSpPr>
        <p:grpSpPr>
          <a:xfrm>
            <a:off x="974594" y="1154523"/>
            <a:ext cx="413984" cy="411714"/>
            <a:chOff x="863825" y="2018675"/>
            <a:chExt cx="483400" cy="480750"/>
          </a:xfrm>
        </p:grpSpPr>
        <p:sp>
          <p:nvSpPr>
            <p:cNvPr id="530" name="Google Shape;530;p32"/>
            <p:cNvSpPr/>
            <p:nvPr/>
          </p:nvSpPr>
          <p:spPr>
            <a:xfrm>
              <a:off x="863900" y="2404025"/>
              <a:ext cx="390625" cy="95400"/>
            </a:xfrm>
            <a:custGeom>
              <a:rect b="b" l="l" r="r" t="t"/>
              <a:pathLst>
                <a:path extrusionOk="0" h="3816" w="15625">
                  <a:moveTo>
                    <a:pt x="13230" y="1412"/>
                  </a:moveTo>
                  <a:cubicBezTo>
                    <a:pt x="13519" y="1412"/>
                    <a:pt x="13762" y="1625"/>
                    <a:pt x="13801" y="1911"/>
                  </a:cubicBezTo>
                  <a:cubicBezTo>
                    <a:pt x="13837" y="2244"/>
                    <a:pt x="13576" y="2539"/>
                    <a:pt x="13239" y="2539"/>
                  </a:cubicBezTo>
                  <a:lnTo>
                    <a:pt x="11445" y="2539"/>
                  </a:lnTo>
                  <a:cubicBezTo>
                    <a:pt x="11443" y="2539"/>
                    <a:pt x="11441" y="2539"/>
                    <a:pt x="11439" y="2539"/>
                  </a:cubicBezTo>
                  <a:cubicBezTo>
                    <a:pt x="11150" y="2539"/>
                    <a:pt x="10907" y="2324"/>
                    <a:pt x="10868" y="2037"/>
                  </a:cubicBezTo>
                  <a:cubicBezTo>
                    <a:pt x="10832" y="1704"/>
                    <a:pt x="11094" y="1412"/>
                    <a:pt x="11430" y="1412"/>
                  </a:cubicBezTo>
                  <a:lnTo>
                    <a:pt x="13224" y="1412"/>
                  </a:lnTo>
                  <a:cubicBezTo>
                    <a:pt x="13226" y="1412"/>
                    <a:pt x="13228" y="1412"/>
                    <a:pt x="13230" y="1412"/>
                  </a:cubicBezTo>
                  <a:close/>
                  <a:moveTo>
                    <a:pt x="1" y="0"/>
                  </a:moveTo>
                  <a:lnTo>
                    <a:pt x="1" y="3251"/>
                  </a:lnTo>
                  <a:cubicBezTo>
                    <a:pt x="1" y="3563"/>
                    <a:pt x="253" y="3816"/>
                    <a:pt x="566" y="3816"/>
                  </a:cubicBezTo>
                  <a:lnTo>
                    <a:pt x="15063" y="3816"/>
                  </a:lnTo>
                  <a:cubicBezTo>
                    <a:pt x="15372" y="3816"/>
                    <a:pt x="15625" y="3563"/>
                    <a:pt x="15625" y="3251"/>
                  </a:cubicBezTo>
                  <a:lnTo>
                    <a:pt x="15625" y="0"/>
                  </a:lnTo>
                  <a:cubicBezTo>
                    <a:pt x="15444" y="63"/>
                    <a:pt x="15252" y="96"/>
                    <a:pt x="15063" y="96"/>
                  </a:cubicBezTo>
                  <a:lnTo>
                    <a:pt x="566" y="96"/>
                  </a:lnTo>
                  <a:cubicBezTo>
                    <a:pt x="373" y="96"/>
                    <a:pt x="181" y="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863900" y="2316275"/>
              <a:ext cx="390625" cy="62000"/>
            </a:xfrm>
            <a:custGeom>
              <a:rect b="b" l="l" r="r" t="t"/>
              <a:pathLst>
                <a:path extrusionOk="0" h="2480" w="15625">
                  <a:moveTo>
                    <a:pt x="566" y="1"/>
                  </a:moveTo>
                  <a:cubicBezTo>
                    <a:pt x="253" y="1"/>
                    <a:pt x="1" y="253"/>
                    <a:pt x="1" y="566"/>
                  </a:cubicBezTo>
                  <a:lnTo>
                    <a:pt x="1" y="1918"/>
                  </a:lnTo>
                  <a:cubicBezTo>
                    <a:pt x="1" y="2227"/>
                    <a:pt x="253" y="2479"/>
                    <a:pt x="566" y="2479"/>
                  </a:cubicBezTo>
                  <a:lnTo>
                    <a:pt x="15063" y="2479"/>
                  </a:lnTo>
                  <a:cubicBezTo>
                    <a:pt x="15372" y="2479"/>
                    <a:pt x="15625" y="2227"/>
                    <a:pt x="15625" y="1918"/>
                  </a:cubicBezTo>
                  <a:lnTo>
                    <a:pt x="15625" y="566"/>
                  </a:lnTo>
                  <a:cubicBezTo>
                    <a:pt x="15625" y="253"/>
                    <a:pt x="15372" y="1"/>
                    <a:pt x="15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863825" y="2018675"/>
              <a:ext cx="390775" cy="64775"/>
            </a:xfrm>
            <a:custGeom>
              <a:rect b="b" l="l" r="r" t="t"/>
              <a:pathLst>
                <a:path extrusionOk="0" h="2591" w="15631">
                  <a:moveTo>
                    <a:pt x="2077" y="0"/>
                  </a:moveTo>
                  <a:cubicBezTo>
                    <a:pt x="929" y="3"/>
                    <a:pt x="1" y="938"/>
                    <a:pt x="4" y="2086"/>
                  </a:cubicBezTo>
                  <a:lnTo>
                    <a:pt x="4" y="2590"/>
                  </a:lnTo>
                  <a:lnTo>
                    <a:pt x="15628" y="2590"/>
                  </a:lnTo>
                  <a:lnTo>
                    <a:pt x="15628" y="2086"/>
                  </a:lnTo>
                  <a:cubicBezTo>
                    <a:pt x="15631" y="938"/>
                    <a:pt x="14702" y="3"/>
                    <a:pt x="1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863900" y="2110700"/>
              <a:ext cx="111800" cy="179925"/>
            </a:xfrm>
            <a:custGeom>
              <a:rect b="b" l="l" r="r" t="t"/>
              <a:pathLst>
                <a:path extrusionOk="0" h="7197" w="4472">
                  <a:moveTo>
                    <a:pt x="2858" y="2064"/>
                  </a:moveTo>
                  <a:cubicBezTo>
                    <a:pt x="3246" y="2064"/>
                    <a:pt x="3468" y="2506"/>
                    <a:pt x="3234" y="2815"/>
                  </a:cubicBezTo>
                  <a:lnTo>
                    <a:pt x="2537" y="3747"/>
                  </a:lnTo>
                  <a:cubicBezTo>
                    <a:pt x="2419" y="3900"/>
                    <a:pt x="2404" y="4107"/>
                    <a:pt x="2498" y="4273"/>
                  </a:cubicBezTo>
                  <a:cubicBezTo>
                    <a:pt x="2712" y="4639"/>
                    <a:pt x="2453" y="5014"/>
                    <a:pt x="2106" y="5014"/>
                  </a:cubicBezTo>
                  <a:cubicBezTo>
                    <a:pt x="1966" y="5014"/>
                    <a:pt x="1812" y="4952"/>
                    <a:pt x="1668" y="4804"/>
                  </a:cubicBezTo>
                  <a:cubicBezTo>
                    <a:pt x="1653" y="4789"/>
                    <a:pt x="1644" y="4768"/>
                    <a:pt x="1641" y="4747"/>
                  </a:cubicBezTo>
                  <a:cubicBezTo>
                    <a:pt x="1608" y="4143"/>
                    <a:pt x="1731" y="3545"/>
                    <a:pt x="1996" y="3005"/>
                  </a:cubicBezTo>
                  <a:lnTo>
                    <a:pt x="1602" y="3005"/>
                  </a:lnTo>
                  <a:cubicBezTo>
                    <a:pt x="1200" y="3005"/>
                    <a:pt x="917" y="2500"/>
                    <a:pt x="1350" y="2088"/>
                  </a:cubicBezTo>
                  <a:cubicBezTo>
                    <a:pt x="1368" y="2073"/>
                    <a:pt x="1389" y="2064"/>
                    <a:pt x="1413" y="2064"/>
                  </a:cubicBezTo>
                  <a:close/>
                  <a:moveTo>
                    <a:pt x="1" y="0"/>
                  </a:moveTo>
                  <a:lnTo>
                    <a:pt x="1" y="7196"/>
                  </a:lnTo>
                  <a:cubicBezTo>
                    <a:pt x="181" y="7130"/>
                    <a:pt x="373" y="7097"/>
                    <a:pt x="566" y="7097"/>
                  </a:cubicBezTo>
                  <a:lnTo>
                    <a:pt x="4472" y="7097"/>
                  </a:lnTo>
                  <a:lnTo>
                    <a:pt x="44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1002875" y="2110700"/>
              <a:ext cx="111800" cy="177425"/>
            </a:xfrm>
            <a:custGeom>
              <a:rect b="b" l="l" r="r" t="t"/>
              <a:pathLst>
                <a:path extrusionOk="0" h="7097" w="4472">
                  <a:moveTo>
                    <a:pt x="2879" y="2064"/>
                  </a:moveTo>
                  <a:cubicBezTo>
                    <a:pt x="3266" y="2064"/>
                    <a:pt x="3486" y="2506"/>
                    <a:pt x="3254" y="2815"/>
                  </a:cubicBezTo>
                  <a:lnTo>
                    <a:pt x="2554" y="3747"/>
                  </a:lnTo>
                  <a:cubicBezTo>
                    <a:pt x="2437" y="3900"/>
                    <a:pt x="2422" y="4107"/>
                    <a:pt x="2518" y="4273"/>
                  </a:cubicBezTo>
                  <a:cubicBezTo>
                    <a:pt x="2730" y="4640"/>
                    <a:pt x="2471" y="5014"/>
                    <a:pt x="2125" y="5014"/>
                  </a:cubicBezTo>
                  <a:cubicBezTo>
                    <a:pt x="1985" y="5014"/>
                    <a:pt x="1830" y="4953"/>
                    <a:pt x="1686" y="4804"/>
                  </a:cubicBezTo>
                  <a:cubicBezTo>
                    <a:pt x="1671" y="4789"/>
                    <a:pt x="1662" y="4768"/>
                    <a:pt x="1662" y="4747"/>
                  </a:cubicBezTo>
                  <a:cubicBezTo>
                    <a:pt x="1626" y="4143"/>
                    <a:pt x="1749" y="3542"/>
                    <a:pt x="2016" y="3005"/>
                  </a:cubicBezTo>
                  <a:lnTo>
                    <a:pt x="1433" y="3005"/>
                  </a:lnTo>
                  <a:cubicBezTo>
                    <a:pt x="1409" y="3005"/>
                    <a:pt x="1385" y="2996"/>
                    <a:pt x="1370" y="2978"/>
                  </a:cubicBezTo>
                  <a:cubicBezTo>
                    <a:pt x="935" y="2569"/>
                    <a:pt x="1220" y="2064"/>
                    <a:pt x="1623" y="2064"/>
                  </a:cubicBezTo>
                  <a:close/>
                  <a:moveTo>
                    <a:pt x="0" y="0"/>
                  </a:moveTo>
                  <a:lnTo>
                    <a:pt x="0" y="7097"/>
                  </a:lnTo>
                  <a:lnTo>
                    <a:pt x="4471" y="7097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1142800" y="2110700"/>
              <a:ext cx="111725" cy="179925"/>
            </a:xfrm>
            <a:custGeom>
              <a:rect b="b" l="l" r="r" t="t"/>
              <a:pathLst>
                <a:path extrusionOk="0" h="7197" w="4469">
                  <a:moveTo>
                    <a:pt x="2861" y="938"/>
                  </a:moveTo>
                  <a:cubicBezTo>
                    <a:pt x="3138" y="938"/>
                    <a:pt x="3378" y="1184"/>
                    <a:pt x="3324" y="1511"/>
                  </a:cubicBezTo>
                  <a:cubicBezTo>
                    <a:pt x="3315" y="1562"/>
                    <a:pt x="3294" y="1614"/>
                    <a:pt x="3261" y="1656"/>
                  </a:cubicBezTo>
                  <a:lnTo>
                    <a:pt x="3084" y="1890"/>
                  </a:lnTo>
                  <a:cubicBezTo>
                    <a:pt x="2738" y="2353"/>
                    <a:pt x="2561" y="2918"/>
                    <a:pt x="2576" y="3494"/>
                  </a:cubicBezTo>
                  <a:cubicBezTo>
                    <a:pt x="2582" y="3597"/>
                    <a:pt x="2537" y="3693"/>
                    <a:pt x="2462" y="3756"/>
                  </a:cubicBezTo>
                  <a:cubicBezTo>
                    <a:pt x="2343" y="3849"/>
                    <a:pt x="2220" y="3889"/>
                    <a:pt x="2107" y="3889"/>
                  </a:cubicBezTo>
                  <a:cubicBezTo>
                    <a:pt x="1847" y="3889"/>
                    <a:pt x="1635" y="3679"/>
                    <a:pt x="1635" y="3419"/>
                  </a:cubicBezTo>
                  <a:cubicBezTo>
                    <a:pt x="1638" y="2884"/>
                    <a:pt x="1762" y="2356"/>
                    <a:pt x="1996" y="1878"/>
                  </a:cubicBezTo>
                  <a:lnTo>
                    <a:pt x="1515" y="1878"/>
                  </a:lnTo>
                  <a:cubicBezTo>
                    <a:pt x="1416" y="1878"/>
                    <a:pt x="1323" y="1833"/>
                    <a:pt x="1263" y="1758"/>
                  </a:cubicBezTo>
                  <a:cubicBezTo>
                    <a:pt x="962" y="1367"/>
                    <a:pt x="1233" y="938"/>
                    <a:pt x="1602" y="938"/>
                  </a:cubicBezTo>
                  <a:close/>
                  <a:moveTo>
                    <a:pt x="1" y="0"/>
                  </a:moveTo>
                  <a:lnTo>
                    <a:pt x="1" y="7097"/>
                  </a:lnTo>
                  <a:lnTo>
                    <a:pt x="3904" y="7097"/>
                  </a:lnTo>
                  <a:cubicBezTo>
                    <a:pt x="4096" y="7097"/>
                    <a:pt x="4288" y="7130"/>
                    <a:pt x="4469" y="7196"/>
                  </a:cubicBezTo>
                  <a:lnTo>
                    <a:pt x="4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1279825" y="2054350"/>
              <a:ext cx="67400" cy="218775"/>
            </a:xfrm>
            <a:custGeom>
              <a:rect b="b" l="l" r="r" t="t"/>
              <a:pathLst>
                <a:path extrusionOk="0" h="8751" w="2696">
                  <a:moveTo>
                    <a:pt x="1355" y="0"/>
                  </a:moveTo>
                  <a:cubicBezTo>
                    <a:pt x="786" y="0"/>
                    <a:pt x="288" y="386"/>
                    <a:pt x="144" y="938"/>
                  </a:cubicBezTo>
                  <a:cubicBezTo>
                    <a:pt x="0" y="1506"/>
                    <a:pt x="268" y="2095"/>
                    <a:pt x="790" y="2359"/>
                  </a:cubicBezTo>
                  <a:lnTo>
                    <a:pt x="790" y="6971"/>
                  </a:lnTo>
                  <a:cubicBezTo>
                    <a:pt x="793" y="7103"/>
                    <a:pt x="751" y="7236"/>
                    <a:pt x="679" y="7347"/>
                  </a:cubicBezTo>
                  <a:cubicBezTo>
                    <a:pt x="559" y="7518"/>
                    <a:pt x="364" y="7623"/>
                    <a:pt x="153" y="7623"/>
                  </a:cubicBezTo>
                  <a:lnTo>
                    <a:pt x="117" y="7623"/>
                  </a:lnTo>
                  <a:lnTo>
                    <a:pt x="117" y="8750"/>
                  </a:lnTo>
                  <a:lnTo>
                    <a:pt x="123" y="8750"/>
                  </a:lnTo>
                  <a:cubicBezTo>
                    <a:pt x="128" y="8750"/>
                    <a:pt x="132" y="8750"/>
                    <a:pt x="136" y="8750"/>
                  </a:cubicBezTo>
                  <a:cubicBezTo>
                    <a:pt x="561" y="8750"/>
                    <a:pt x="974" y="8600"/>
                    <a:pt x="1301" y="8323"/>
                  </a:cubicBezTo>
                  <a:cubicBezTo>
                    <a:pt x="1692" y="7987"/>
                    <a:pt x="1917" y="7497"/>
                    <a:pt x="1917" y="6980"/>
                  </a:cubicBezTo>
                  <a:lnTo>
                    <a:pt x="1917" y="2362"/>
                  </a:lnTo>
                  <a:cubicBezTo>
                    <a:pt x="2425" y="2104"/>
                    <a:pt x="2695" y="1536"/>
                    <a:pt x="2572" y="980"/>
                  </a:cubicBezTo>
                  <a:cubicBezTo>
                    <a:pt x="2449" y="421"/>
                    <a:pt x="1962" y="22"/>
                    <a:pt x="1394" y="4"/>
                  </a:cubicBezTo>
                  <a:lnTo>
                    <a:pt x="1394" y="1"/>
                  </a:lnTo>
                  <a:cubicBezTo>
                    <a:pt x="1381" y="0"/>
                    <a:pt x="1368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2"/>
          <p:cNvGrpSpPr/>
          <p:nvPr/>
        </p:nvGrpSpPr>
        <p:grpSpPr>
          <a:xfrm>
            <a:off x="6471087" y="1139327"/>
            <a:ext cx="411736" cy="408503"/>
            <a:chOff x="2689200" y="2020550"/>
            <a:chExt cx="480775" cy="477000"/>
          </a:xfrm>
        </p:grpSpPr>
        <p:sp>
          <p:nvSpPr>
            <p:cNvPr id="538" name="Google Shape;538;p32"/>
            <p:cNvSpPr/>
            <p:nvPr/>
          </p:nvSpPr>
          <p:spPr>
            <a:xfrm>
              <a:off x="2794375" y="2020550"/>
              <a:ext cx="224450" cy="224400"/>
            </a:xfrm>
            <a:custGeom>
              <a:rect b="b" l="l" r="r" t="t"/>
              <a:pathLst>
                <a:path extrusionOk="0" h="8976" w="8978">
                  <a:moveTo>
                    <a:pt x="1127" y="8975"/>
                  </a:moveTo>
                  <a:lnTo>
                    <a:pt x="7851" y="8975"/>
                  </a:lnTo>
                  <a:cubicBezTo>
                    <a:pt x="8473" y="8975"/>
                    <a:pt x="8978" y="8471"/>
                    <a:pt x="8978" y="7849"/>
                  </a:cubicBezTo>
                  <a:lnTo>
                    <a:pt x="8978" y="1127"/>
                  </a:lnTo>
                  <a:cubicBezTo>
                    <a:pt x="8978" y="505"/>
                    <a:pt x="8473" y="1"/>
                    <a:pt x="7851" y="1"/>
                  </a:cubicBezTo>
                  <a:lnTo>
                    <a:pt x="1127" y="1"/>
                  </a:lnTo>
                  <a:cubicBezTo>
                    <a:pt x="505" y="1"/>
                    <a:pt x="0" y="505"/>
                    <a:pt x="0" y="1127"/>
                  </a:cubicBezTo>
                  <a:lnTo>
                    <a:pt x="0" y="7849"/>
                  </a:lnTo>
                  <a:cubicBezTo>
                    <a:pt x="0" y="8471"/>
                    <a:pt x="505" y="8975"/>
                    <a:pt x="1127" y="8975"/>
                  </a:cubicBezTo>
                  <a:close/>
                  <a:moveTo>
                    <a:pt x="6000" y="2413"/>
                  </a:moveTo>
                  <a:cubicBezTo>
                    <a:pt x="6502" y="2413"/>
                    <a:pt x="6754" y="3020"/>
                    <a:pt x="6397" y="3375"/>
                  </a:cubicBezTo>
                  <a:cubicBezTo>
                    <a:pt x="6042" y="3729"/>
                    <a:pt x="5435" y="3480"/>
                    <a:pt x="5435" y="2978"/>
                  </a:cubicBezTo>
                  <a:cubicBezTo>
                    <a:pt x="5435" y="2666"/>
                    <a:pt x="5688" y="2413"/>
                    <a:pt x="6000" y="2413"/>
                  </a:cubicBezTo>
                  <a:close/>
                  <a:moveTo>
                    <a:pt x="6000" y="5430"/>
                  </a:moveTo>
                  <a:cubicBezTo>
                    <a:pt x="6502" y="5430"/>
                    <a:pt x="6754" y="6037"/>
                    <a:pt x="6397" y="6391"/>
                  </a:cubicBezTo>
                  <a:cubicBezTo>
                    <a:pt x="6042" y="6746"/>
                    <a:pt x="5435" y="6496"/>
                    <a:pt x="5435" y="5995"/>
                  </a:cubicBezTo>
                  <a:cubicBezTo>
                    <a:pt x="5435" y="5682"/>
                    <a:pt x="5688" y="5430"/>
                    <a:pt x="6000" y="5430"/>
                  </a:cubicBezTo>
                  <a:close/>
                  <a:moveTo>
                    <a:pt x="2984" y="2413"/>
                  </a:moveTo>
                  <a:cubicBezTo>
                    <a:pt x="3485" y="2413"/>
                    <a:pt x="3735" y="3020"/>
                    <a:pt x="3380" y="3375"/>
                  </a:cubicBezTo>
                  <a:cubicBezTo>
                    <a:pt x="3026" y="3729"/>
                    <a:pt x="2419" y="3480"/>
                    <a:pt x="2419" y="2978"/>
                  </a:cubicBezTo>
                  <a:cubicBezTo>
                    <a:pt x="2419" y="2666"/>
                    <a:pt x="2671" y="2413"/>
                    <a:pt x="2984" y="2413"/>
                  </a:cubicBezTo>
                  <a:close/>
                  <a:moveTo>
                    <a:pt x="2984" y="5430"/>
                  </a:moveTo>
                  <a:cubicBezTo>
                    <a:pt x="3485" y="5430"/>
                    <a:pt x="3735" y="6037"/>
                    <a:pt x="3380" y="6391"/>
                  </a:cubicBezTo>
                  <a:cubicBezTo>
                    <a:pt x="3026" y="6746"/>
                    <a:pt x="2419" y="6496"/>
                    <a:pt x="2419" y="5995"/>
                  </a:cubicBezTo>
                  <a:cubicBezTo>
                    <a:pt x="2419" y="5682"/>
                    <a:pt x="2671" y="5430"/>
                    <a:pt x="2984" y="5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945575" y="2273100"/>
              <a:ext cx="224400" cy="224450"/>
            </a:xfrm>
            <a:custGeom>
              <a:rect b="b" l="l" r="r" t="t"/>
              <a:pathLst>
                <a:path extrusionOk="0" h="8978" w="8976">
                  <a:moveTo>
                    <a:pt x="7848" y="0"/>
                  </a:moveTo>
                  <a:lnTo>
                    <a:pt x="1127" y="0"/>
                  </a:lnTo>
                  <a:cubicBezTo>
                    <a:pt x="502" y="0"/>
                    <a:pt x="0" y="505"/>
                    <a:pt x="0" y="1127"/>
                  </a:cubicBezTo>
                  <a:lnTo>
                    <a:pt x="0" y="7851"/>
                  </a:lnTo>
                  <a:cubicBezTo>
                    <a:pt x="0" y="8473"/>
                    <a:pt x="502" y="8978"/>
                    <a:pt x="1127" y="8978"/>
                  </a:cubicBezTo>
                  <a:lnTo>
                    <a:pt x="7848" y="8978"/>
                  </a:lnTo>
                  <a:cubicBezTo>
                    <a:pt x="8470" y="8978"/>
                    <a:pt x="8975" y="8473"/>
                    <a:pt x="8975" y="7851"/>
                  </a:cubicBezTo>
                  <a:lnTo>
                    <a:pt x="8975" y="1127"/>
                  </a:lnTo>
                  <a:cubicBezTo>
                    <a:pt x="8975" y="505"/>
                    <a:pt x="8470" y="0"/>
                    <a:pt x="7848" y="0"/>
                  </a:cubicBezTo>
                  <a:close/>
                  <a:moveTo>
                    <a:pt x="2969" y="6556"/>
                  </a:moveTo>
                  <a:cubicBezTo>
                    <a:pt x="2467" y="6556"/>
                    <a:pt x="2215" y="5949"/>
                    <a:pt x="2572" y="5592"/>
                  </a:cubicBezTo>
                  <a:cubicBezTo>
                    <a:pt x="2927" y="5237"/>
                    <a:pt x="3534" y="5489"/>
                    <a:pt x="3534" y="5991"/>
                  </a:cubicBezTo>
                  <a:cubicBezTo>
                    <a:pt x="3534" y="6304"/>
                    <a:pt x="3281" y="6556"/>
                    <a:pt x="2969" y="6556"/>
                  </a:cubicBezTo>
                  <a:close/>
                  <a:moveTo>
                    <a:pt x="2969" y="3536"/>
                  </a:moveTo>
                  <a:cubicBezTo>
                    <a:pt x="2467" y="3536"/>
                    <a:pt x="2215" y="2929"/>
                    <a:pt x="2572" y="2575"/>
                  </a:cubicBezTo>
                  <a:cubicBezTo>
                    <a:pt x="2927" y="2220"/>
                    <a:pt x="3534" y="2473"/>
                    <a:pt x="3534" y="2975"/>
                  </a:cubicBezTo>
                  <a:cubicBezTo>
                    <a:pt x="3531" y="3284"/>
                    <a:pt x="3278" y="3536"/>
                    <a:pt x="2969" y="3536"/>
                  </a:cubicBezTo>
                  <a:close/>
                  <a:moveTo>
                    <a:pt x="4477" y="5048"/>
                  </a:moveTo>
                  <a:cubicBezTo>
                    <a:pt x="3975" y="5048"/>
                    <a:pt x="3723" y="4441"/>
                    <a:pt x="4081" y="4083"/>
                  </a:cubicBezTo>
                  <a:cubicBezTo>
                    <a:pt x="4435" y="3729"/>
                    <a:pt x="5042" y="3981"/>
                    <a:pt x="5042" y="4483"/>
                  </a:cubicBezTo>
                  <a:cubicBezTo>
                    <a:pt x="5039" y="4792"/>
                    <a:pt x="4787" y="5045"/>
                    <a:pt x="4477" y="5045"/>
                  </a:cubicBezTo>
                  <a:close/>
                  <a:moveTo>
                    <a:pt x="5986" y="6556"/>
                  </a:moveTo>
                  <a:cubicBezTo>
                    <a:pt x="5484" y="6556"/>
                    <a:pt x="5234" y="5949"/>
                    <a:pt x="5589" y="5592"/>
                  </a:cubicBezTo>
                  <a:cubicBezTo>
                    <a:pt x="5943" y="5237"/>
                    <a:pt x="6550" y="5489"/>
                    <a:pt x="6550" y="5991"/>
                  </a:cubicBezTo>
                  <a:cubicBezTo>
                    <a:pt x="6550" y="6304"/>
                    <a:pt x="6298" y="6556"/>
                    <a:pt x="5986" y="6556"/>
                  </a:cubicBezTo>
                  <a:close/>
                  <a:moveTo>
                    <a:pt x="5986" y="3536"/>
                  </a:moveTo>
                  <a:cubicBezTo>
                    <a:pt x="5484" y="3536"/>
                    <a:pt x="5234" y="2929"/>
                    <a:pt x="5589" y="2575"/>
                  </a:cubicBezTo>
                  <a:cubicBezTo>
                    <a:pt x="5943" y="2220"/>
                    <a:pt x="6550" y="2473"/>
                    <a:pt x="6550" y="2975"/>
                  </a:cubicBezTo>
                  <a:cubicBezTo>
                    <a:pt x="6547" y="3284"/>
                    <a:pt x="6298" y="3536"/>
                    <a:pt x="5986" y="3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689200" y="2273100"/>
              <a:ext cx="224475" cy="224450"/>
            </a:xfrm>
            <a:custGeom>
              <a:rect b="b" l="l" r="r" t="t"/>
              <a:pathLst>
                <a:path extrusionOk="0" h="8978" w="8979">
                  <a:moveTo>
                    <a:pt x="7852" y="0"/>
                  </a:moveTo>
                  <a:lnTo>
                    <a:pt x="1127" y="0"/>
                  </a:lnTo>
                  <a:cubicBezTo>
                    <a:pt x="505" y="0"/>
                    <a:pt x="1" y="505"/>
                    <a:pt x="1" y="1127"/>
                  </a:cubicBezTo>
                  <a:lnTo>
                    <a:pt x="1" y="7851"/>
                  </a:lnTo>
                  <a:cubicBezTo>
                    <a:pt x="1" y="8473"/>
                    <a:pt x="505" y="8978"/>
                    <a:pt x="1127" y="8978"/>
                  </a:cubicBezTo>
                  <a:lnTo>
                    <a:pt x="7852" y="8978"/>
                  </a:lnTo>
                  <a:cubicBezTo>
                    <a:pt x="8474" y="8978"/>
                    <a:pt x="8978" y="8473"/>
                    <a:pt x="8978" y="7851"/>
                  </a:cubicBezTo>
                  <a:lnTo>
                    <a:pt x="8978" y="1127"/>
                  </a:lnTo>
                  <a:cubicBezTo>
                    <a:pt x="8978" y="505"/>
                    <a:pt x="8474" y="0"/>
                    <a:pt x="7852" y="0"/>
                  </a:cubicBezTo>
                  <a:close/>
                  <a:moveTo>
                    <a:pt x="2969" y="3536"/>
                  </a:moveTo>
                  <a:cubicBezTo>
                    <a:pt x="2464" y="3536"/>
                    <a:pt x="2215" y="2929"/>
                    <a:pt x="2570" y="2575"/>
                  </a:cubicBezTo>
                  <a:cubicBezTo>
                    <a:pt x="2924" y="2220"/>
                    <a:pt x="3531" y="2470"/>
                    <a:pt x="3531" y="2972"/>
                  </a:cubicBezTo>
                  <a:cubicBezTo>
                    <a:pt x="3531" y="3284"/>
                    <a:pt x="3279" y="3536"/>
                    <a:pt x="2969" y="3536"/>
                  </a:cubicBezTo>
                  <a:close/>
                  <a:moveTo>
                    <a:pt x="4478" y="5045"/>
                  </a:moveTo>
                  <a:cubicBezTo>
                    <a:pt x="3976" y="5045"/>
                    <a:pt x="3723" y="4438"/>
                    <a:pt x="4078" y="4083"/>
                  </a:cubicBezTo>
                  <a:cubicBezTo>
                    <a:pt x="4432" y="3729"/>
                    <a:pt x="5039" y="3978"/>
                    <a:pt x="5039" y="4483"/>
                  </a:cubicBezTo>
                  <a:cubicBezTo>
                    <a:pt x="5039" y="4792"/>
                    <a:pt x="4787" y="5045"/>
                    <a:pt x="4475" y="5045"/>
                  </a:cubicBezTo>
                  <a:close/>
                  <a:moveTo>
                    <a:pt x="5986" y="6553"/>
                  </a:moveTo>
                  <a:cubicBezTo>
                    <a:pt x="5484" y="6553"/>
                    <a:pt x="5232" y="5946"/>
                    <a:pt x="5586" y="5592"/>
                  </a:cubicBezTo>
                  <a:cubicBezTo>
                    <a:pt x="5941" y="5237"/>
                    <a:pt x="6548" y="5486"/>
                    <a:pt x="6548" y="5991"/>
                  </a:cubicBezTo>
                  <a:cubicBezTo>
                    <a:pt x="6551" y="6301"/>
                    <a:pt x="6295" y="6556"/>
                    <a:pt x="5983" y="6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2"/>
          <p:cNvGrpSpPr/>
          <p:nvPr/>
        </p:nvGrpSpPr>
        <p:grpSpPr>
          <a:xfrm>
            <a:off x="3806171" y="1121820"/>
            <a:ext cx="412956" cy="411714"/>
            <a:chOff x="3633775" y="2018675"/>
            <a:chExt cx="482200" cy="480750"/>
          </a:xfrm>
        </p:grpSpPr>
        <p:sp>
          <p:nvSpPr>
            <p:cNvPr id="542" name="Google Shape;542;p32"/>
            <p:cNvSpPr/>
            <p:nvPr/>
          </p:nvSpPr>
          <p:spPr>
            <a:xfrm>
              <a:off x="4037600" y="2202850"/>
              <a:ext cx="78375" cy="130650"/>
            </a:xfrm>
            <a:custGeom>
              <a:rect b="b" l="l" r="r" t="t"/>
              <a:pathLst>
                <a:path extrusionOk="0" h="5226" w="3135">
                  <a:moveTo>
                    <a:pt x="1400" y="1"/>
                  </a:moveTo>
                  <a:lnTo>
                    <a:pt x="0" y="5226"/>
                  </a:lnTo>
                  <a:lnTo>
                    <a:pt x="2915" y="2311"/>
                  </a:lnTo>
                  <a:cubicBezTo>
                    <a:pt x="3134" y="2092"/>
                    <a:pt x="3134" y="1734"/>
                    <a:pt x="2915" y="1515"/>
                  </a:cubicBezTo>
                  <a:lnTo>
                    <a:pt x="1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3778075" y="2417450"/>
              <a:ext cx="138450" cy="81975"/>
            </a:xfrm>
            <a:custGeom>
              <a:rect b="b" l="l" r="r" t="t"/>
              <a:pathLst>
                <a:path extrusionOk="0" h="3279" w="5538">
                  <a:moveTo>
                    <a:pt x="0" y="1"/>
                  </a:moveTo>
                  <a:lnTo>
                    <a:pt x="3113" y="3114"/>
                  </a:lnTo>
                  <a:cubicBezTo>
                    <a:pt x="3223" y="3223"/>
                    <a:pt x="3367" y="3278"/>
                    <a:pt x="3511" y="3278"/>
                  </a:cubicBezTo>
                  <a:cubicBezTo>
                    <a:pt x="3656" y="3278"/>
                    <a:pt x="3800" y="3223"/>
                    <a:pt x="3909" y="3114"/>
                  </a:cubicBezTo>
                  <a:lnTo>
                    <a:pt x="5538" y="14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3726325" y="2173200"/>
              <a:ext cx="84600" cy="65950"/>
            </a:xfrm>
            <a:custGeom>
              <a:rect b="b" l="l" r="r" t="t"/>
              <a:pathLst>
                <a:path extrusionOk="0" h="2638" w="3384">
                  <a:moveTo>
                    <a:pt x="786" y="1"/>
                  </a:moveTo>
                  <a:cubicBezTo>
                    <a:pt x="603" y="1"/>
                    <a:pt x="419" y="71"/>
                    <a:pt x="280" y="210"/>
                  </a:cubicBezTo>
                  <a:cubicBezTo>
                    <a:pt x="0" y="493"/>
                    <a:pt x="0" y="946"/>
                    <a:pt x="280" y="1226"/>
                  </a:cubicBezTo>
                  <a:lnTo>
                    <a:pt x="1692" y="2638"/>
                  </a:lnTo>
                  <a:lnTo>
                    <a:pt x="3104" y="1226"/>
                  </a:lnTo>
                  <a:cubicBezTo>
                    <a:pt x="3383" y="946"/>
                    <a:pt x="3383" y="493"/>
                    <a:pt x="3104" y="210"/>
                  </a:cubicBezTo>
                  <a:cubicBezTo>
                    <a:pt x="2964" y="71"/>
                    <a:pt x="2781" y="1"/>
                    <a:pt x="2598" y="1"/>
                  </a:cubicBezTo>
                  <a:cubicBezTo>
                    <a:pt x="2414" y="1"/>
                    <a:pt x="2231" y="71"/>
                    <a:pt x="2091" y="210"/>
                  </a:cubicBezTo>
                  <a:cubicBezTo>
                    <a:pt x="1982" y="321"/>
                    <a:pt x="1838" y="377"/>
                    <a:pt x="1693" y="377"/>
                  </a:cubicBezTo>
                  <a:cubicBezTo>
                    <a:pt x="1549" y="377"/>
                    <a:pt x="1405" y="321"/>
                    <a:pt x="1295" y="210"/>
                  </a:cubicBezTo>
                  <a:cubicBezTo>
                    <a:pt x="1154" y="71"/>
                    <a:pt x="970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3633775" y="2018675"/>
              <a:ext cx="269550" cy="359600"/>
            </a:xfrm>
            <a:custGeom>
              <a:rect b="b" l="l" r="r" t="t"/>
              <a:pathLst>
                <a:path extrusionOk="0" h="14384" w="10782">
                  <a:moveTo>
                    <a:pt x="2370" y="1809"/>
                  </a:moveTo>
                  <a:cubicBezTo>
                    <a:pt x="2390" y="1809"/>
                    <a:pt x="2411" y="1810"/>
                    <a:pt x="2431" y="1812"/>
                  </a:cubicBezTo>
                  <a:cubicBezTo>
                    <a:pt x="2720" y="1851"/>
                    <a:pt x="2933" y="2098"/>
                    <a:pt x="2930" y="2389"/>
                  </a:cubicBezTo>
                  <a:lnTo>
                    <a:pt x="2930" y="3564"/>
                  </a:lnTo>
                  <a:cubicBezTo>
                    <a:pt x="2933" y="3855"/>
                    <a:pt x="2720" y="4102"/>
                    <a:pt x="2431" y="4141"/>
                  </a:cubicBezTo>
                  <a:cubicBezTo>
                    <a:pt x="2409" y="4143"/>
                    <a:pt x="2387" y="4145"/>
                    <a:pt x="2366" y="4145"/>
                  </a:cubicBezTo>
                  <a:cubicBezTo>
                    <a:pt x="2060" y="4145"/>
                    <a:pt x="1803" y="3893"/>
                    <a:pt x="1803" y="3579"/>
                  </a:cubicBezTo>
                  <a:lnTo>
                    <a:pt x="1803" y="2374"/>
                  </a:lnTo>
                  <a:cubicBezTo>
                    <a:pt x="1803" y="2058"/>
                    <a:pt x="2062" y="1809"/>
                    <a:pt x="2370" y="1809"/>
                  </a:cubicBezTo>
                  <a:close/>
                  <a:moveTo>
                    <a:pt x="6299" y="5056"/>
                  </a:moveTo>
                  <a:cubicBezTo>
                    <a:pt x="6859" y="5056"/>
                    <a:pt x="7409" y="5311"/>
                    <a:pt x="7767" y="5784"/>
                  </a:cubicBezTo>
                  <a:cubicBezTo>
                    <a:pt x="8326" y="6517"/>
                    <a:pt x="8254" y="7551"/>
                    <a:pt x="7602" y="8203"/>
                  </a:cubicBezTo>
                  <a:lnTo>
                    <a:pt x="5793" y="10012"/>
                  </a:lnTo>
                  <a:cubicBezTo>
                    <a:pt x="5684" y="10123"/>
                    <a:pt x="5540" y="10179"/>
                    <a:pt x="5395" y="10179"/>
                  </a:cubicBezTo>
                  <a:cubicBezTo>
                    <a:pt x="5251" y="10179"/>
                    <a:pt x="5107" y="10123"/>
                    <a:pt x="4997" y="10012"/>
                  </a:cubicBezTo>
                  <a:lnTo>
                    <a:pt x="3185" y="8203"/>
                  </a:lnTo>
                  <a:cubicBezTo>
                    <a:pt x="2533" y="7551"/>
                    <a:pt x="2464" y="6517"/>
                    <a:pt x="3023" y="5784"/>
                  </a:cubicBezTo>
                  <a:cubicBezTo>
                    <a:pt x="3382" y="5311"/>
                    <a:pt x="3930" y="5056"/>
                    <a:pt x="4490" y="5056"/>
                  </a:cubicBezTo>
                  <a:cubicBezTo>
                    <a:pt x="4798" y="5056"/>
                    <a:pt x="5109" y="5133"/>
                    <a:pt x="5394" y="5295"/>
                  </a:cubicBezTo>
                  <a:cubicBezTo>
                    <a:pt x="5679" y="5133"/>
                    <a:pt x="5990" y="5056"/>
                    <a:pt x="6299" y="5056"/>
                  </a:cubicBezTo>
                  <a:close/>
                  <a:moveTo>
                    <a:pt x="8416" y="10257"/>
                  </a:moveTo>
                  <a:cubicBezTo>
                    <a:pt x="8721" y="10257"/>
                    <a:pt x="8976" y="10506"/>
                    <a:pt x="8978" y="10820"/>
                  </a:cubicBezTo>
                  <a:lnTo>
                    <a:pt x="8978" y="12028"/>
                  </a:lnTo>
                  <a:cubicBezTo>
                    <a:pt x="8976" y="12342"/>
                    <a:pt x="8721" y="12591"/>
                    <a:pt x="8416" y="12591"/>
                  </a:cubicBezTo>
                  <a:cubicBezTo>
                    <a:pt x="8395" y="12591"/>
                    <a:pt x="8373" y="12589"/>
                    <a:pt x="8350" y="12587"/>
                  </a:cubicBezTo>
                  <a:cubicBezTo>
                    <a:pt x="8062" y="12551"/>
                    <a:pt x="7846" y="12304"/>
                    <a:pt x="7852" y="12013"/>
                  </a:cubicBezTo>
                  <a:lnTo>
                    <a:pt x="7852" y="10835"/>
                  </a:lnTo>
                  <a:cubicBezTo>
                    <a:pt x="7846" y="10544"/>
                    <a:pt x="8062" y="10297"/>
                    <a:pt x="8350" y="10261"/>
                  </a:cubicBezTo>
                  <a:cubicBezTo>
                    <a:pt x="8373" y="10259"/>
                    <a:pt x="8395" y="10257"/>
                    <a:pt x="8416" y="10257"/>
                  </a:cubicBezTo>
                  <a:close/>
                  <a:moveTo>
                    <a:pt x="565" y="0"/>
                  </a:moveTo>
                  <a:cubicBezTo>
                    <a:pt x="253" y="0"/>
                    <a:pt x="1" y="253"/>
                    <a:pt x="1" y="562"/>
                  </a:cubicBezTo>
                  <a:lnTo>
                    <a:pt x="1" y="13822"/>
                  </a:lnTo>
                  <a:cubicBezTo>
                    <a:pt x="1" y="14131"/>
                    <a:pt x="253" y="14383"/>
                    <a:pt x="565" y="14383"/>
                  </a:cubicBezTo>
                  <a:lnTo>
                    <a:pt x="10216" y="14383"/>
                  </a:lnTo>
                  <a:cubicBezTo>
                    <a:pt x="10529" y="14383"/>
                    <a:pt x="10781" y="14131"/>
                    <a:pt x="10781" y="13822"/>
                  </a:cubicBezTo>
                  <a:lnTo>
                    <a:pt x="10781" y="562"/>
                  </a:lnTo>
                  <a:cubicBezTo>
                    <a:pt x="10781" y="253"/>
                    <a:pt x="10529" y="0"/>
                    <a:pt x="10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847250" y="2056225"/>
              <a:ext cx="223500" cy="382400"/>
            </a:xfrm>
            <a:custGeom>
              <a:rect b="b" l="l" r="r" t="t"/>
              <a:pathLst>
                <a:path extrusionOk="0" h="15296" w="8940">
                  <a:moveTo>
                    <a:pt x="3369" y="1"/>
                  </a:moveTo>
                  <a:lnTo>
                    <a:pt x="3369" y="5241"/>
                  </a:lnTo>
                  <a:lnTo>
                    <a:pt x="4207" y="7329"/>
                  </a:lnTo>
                  <a:cubicBezTo>
                    <a:pt x="4300" y="7563"/>
                    <a:pt x="4228" y="7828"/>
                    <a:pt x="4030" y="7984"/>
                  </a:cubicBezTo>
                  <a:lnTo>
                    <a:pt x="3369" y="8504"/>
                  </a:lnTo>
                  <a:lnTo>
                    <a:pt x="3369" y="11202"/>
                  </a:lnTo>
                  <a:cubicBezTo>
                    <a:pt x="3434" y="10951"/>
                    <a:pt x="3661" y="10786"/>
                    <a:pt x="3909" y="10786"/>
                  </a:cubicBezTo>
                  <a:cubicBezTo>
                    <a:pt x="3958" y="10786"/>
                    <a:pt x="4008" y="10792"/>
                    <a:pt x="4057" y="10805"/>
                  </a:cubicBezTo>
                  <a:cubicBezTo>
                    <a:pt x="4357" y="10886"/>
                    <a:pt x="4538" y="11196"/>
                    <a:pt x="4457" y="11496"/>
                  </a:cubicBezTo>
                  <a:lnTo>
                    <a:pt x="4144" y="12659"/>
                  </a:lnTo>
                  <a:cubicBezTo>
                    <a:pt x="4076" y="12911"/>
                    <a:pt x="3848" y="13078"/>
                    <a:pt x="3599" y="13078"/>
                  </a:cubicBezTo>
                  <a:cubicBezTo>
                    <a:pt x="3551" y="13078"/>
                    <a:pt x="3502" y="13072"/>
                    <a:pt x="3453" y="13059"/>
                  </a:cubicBezTo>
                  <a:cubicBezTo>
                    <a:pt x="3378" y="13038"/>
                    <a:pt x="3306" y="13002"/>
                    <a:pt x="3246" y="12951"/>
                  </a:cubicBezTo>
                  <a:cubicBezTo>
                    <a:pt x="2987" y="13591"/>
                    <a:pt x="2365" y="14008"/>
                    <a:pt x="1677" y="14008"/>
                  </a:cubicBezTo>
                  <a:lnTo>
                    <a:pt x="1" y="14008"/>
                  </a:lnTo>
                  <a:lnTo>
                    <a:pt x="4733" y="15276"/>
                  </a:lnTo>
                  <a:cubicBezTo>
                    <a:pt x="4782" y="15289"/>
                    <a:pt x="4832" y="15296"/>
                    <a:pt x="4880" y="15296"/>
                  </a:cubicBezTo>
                  <a:cubicBezTo>
                    <a:pt x="5129" y="15296"/>
                    <a:pt x="5356" y="15131"/>
                    <a:pt x="5424" y="14880"/>
                  </a:cubicBezTo>
                  <a:lnTo>
                    <a:pt x="8861" y="2056"/>
                  </a:lnTo>
                  <a:cubicBezTo>
                    <a:pt x="8939" y="1755"/>
                    <a:pt x="8762" y="1446"/>
                    <a:pt x="8462" y="1365"/>
                  </a:cubicBezTo>
                  <a:lnTo>
                    <a:pt x="3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7" name="Google Shape;547;p32"/>
          <p:cNvCxnSpPr/>
          <p:nvPr/>
        </p:nvCxnSpPr>
        <p:spPr>
          <a:xfrm>
            <a:off x="1182700" y="1640863"/>
            <a:ext cx="0" cy="37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48" name="Google Shape;548;p32"/>
          <p:cNvCxnSpPr/>
          <p:nvPr/>
        </p:nvCxnSpPr>
        <p:spPr>
          <a:xfrm>
            <a:off x="4012650" y="1608163"/>
            <a:ext cx="0" cy="37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49" name="Google Shape;549;p32"/>
          <p:cNvCxnSpPr/>
          <p:nvPr/>
        </p:nvCxnSpPr>
        <p:spPr>
          <a:xfrm>
            <a:off x="6676950" y="1624063"/>
            <a:ext cx="0" cy="37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550" name="Google Shape;55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1814" y="3618736"/>
            <a:ext cx="1180025" cy="1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"/>
          <p:cNvSpPr txBox="1"/>
          <p:nvPr>
            <p:ph type="title"/>
          </p:nvPr>
        </p:nvSpPr>
        <p:spPr>
          <a:xfrm>
            <a:off x="713250" y="2268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Design The System?</a:t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 rot="-5400000">
            <a:off x="2701250" y="-10075"/>
            <a:ext cx="4036800" cy="59664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3"/>
          <p:cNvGrpSpPr/>
          <p:nvPr/>
        </p:nvGrpSpPr>
        <p:grpSpPr>
          <a:xfrm rot="-1323463">
            <a:off x="576308" y="1447454"/>
            <a:ext cx="691767" cy="447249"/>
            <a:chOff x="3586125" y="4525175"/>
            <a:chExt cx="925825" cy="598575"/>
          </a:xfrm>
        </p:grpSpPr>
        <p:sp>
          <p:nvSpPr>
            <p:cNvPr id="558" name="Google Shape;558;p33"/>
            <p:cNvSpPr/>
            <p:nvPr/>
          </p:nvSpPr>
          <p:spPr>
            <a:xfrm>
              <a:off x="3905875" y="45251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905875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227600" y="4839425"/>
              <a:ext cx="284350" cy="284325"/>
            </a:xfrm>
            <a:custGeom>
              <a:rect b="b" l="l" r="r" t="t"/>
              <a:pathLst>
                <a:path extrusionOk="0" h="11373" w="11374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586125" y="4525175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3"/>
          <p:cNvGrpSpPr/>
          <p:nvPr/>
        </p:nvGrpSpPr>
        <p:grpSpPr>
          <a:xfrm flipH="1" rot="1460275">
            <a:off x="8294789" y="3613953"/>
            <a:ext cx="404087" cy="617733"/>
            <a:chOff x="4865150" y="3459975"/>
            <a:chExt cx="606450" cy="912825"/>
          </a:xfrm>
        </p:grpSpPr>
        <p:sp>
          <p:nvSpPr>
            <p:cNvPr id="563" name="Google Shape;563;p33"/>
            <p:cNvSpPr/>
            <p:nvPr/>
          </p:nvSpPr>
          <p:spPr>
            <a:xfrm>
              <a:off x="4865550" y="377422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865150" y="3459975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865550" y="40884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187275" y="4088075"/>
              <a:ext cx="284325" cy="284325"/>
            </a:xfrm>
            <a:custGeom>
              <a:rect b="b" l="l" r="r" t="t"/>
              <a:pathLst>
                <a:path extrusionOk="0" h="11373" w="11373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3"/>
          <p:cNvGrpSpPr/>
          <p:nvPr/>
        </p:nvGrpSpPr>
        <p:grpSpPr>
          <a:xfrm rot="-1006408">
            <a:off x="438211" y="3625203"/>
            <a:ext cx="218641" cy="504178"/>
            <a:chOff x="4489597" y="1958298"/>
            <a:chExt cx="284350" cy="604100"/>
          </a:xfrm>
        </p:grpSpPr>
        <p:sp>
          <p:nvSpPr>
            <p:cNvPr id="568" name="Google Shape;568;p33"/>
            <p:cNvSpPr/>
            <p:nvPr/>
          </p:nvSpPr>
          <p:spPr>
            <a:xfrm rot="5400000">
              <a:off x="4489597" y="1958298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 rot="5400000">
              <a:off x="4489610" y="2278060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3"/>
          <p:cNvGrpSpPr/>
          <p:nvPr/>
        </p:nvGrpSpPr>
        <p:grpSpPr>
          <a:xfrm rot="-1006408">
            <a:off x="597045" y="4152242"/>
            <a:ext cx="218641" cy="504178"/>
            <a:chOff x="4489597" y="1958298"/>
            <a:chExt cx="284350" cy="604100"/>
          </a:xfrm>
        </p:grpSpPr>
        <p:sp>
          <p:nvSpPr>
            <p:cNvPr id="571" name="Google Shape;571;p33"/>
            <p:cNvSpPr/>
            <p:nvPr/>
          </p:nvSpPr>
          <p:spPr>
            <a:xfrm rot="5400000">
              <a:off x="4489597" y="1958298"/>
              <a:ext cx="284350" cy="284350"/>
            </a:xfrm>
            <a:custGeom>
              <a:rect b="b" l="l" r="r" t="t"/>
              <a:pathLst>
                <a:path extrusionOk="0" h="11374" w="11374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rot="5400000">
              <a:off x="4489610" y="2278060"/>
              <a:ext cx="284325" cy="284350"/>
            </a:xfrm>
            <a:custGeom>
              <a:rect b="b" l="l" r="r" t="t"/>
              <a:pathLst>
                <a:path extrusionOk="0" h="11374" w="11373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3"/>
          <p:cNvGrpSpPr/>
          <p:nvPr/>
        </p:nvGrpSpPr>
        <p:grpSpPr>
          <a:xfrm>
            <a:off x="8183032" y="2216644"/>
            <a:ext cx="587730" cy="611797"/>
            <a:chOff x="-48233050" y="3569725"/>
            <a:chExt cx="252050" cy="299475"/>
          </a:xfrm>
        </p:grpSpPr>
        <p:sp>
          <p:nvSpPr>
            <p:cNvPr id="574" name="Google Shape;574;p33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3"/>
          <p:cNvGrpSpPr/>
          <p:nvPr/>
        </p:nvGrpSpPr>
        <p:grpSpPr>
          <a:xfrm>
            <a:off x="667558" y="2542590"/>
            <a:ext cx="587722" cy="536695"/>
            <a:chOff x="3126000" y="3392375"/>
            <a:chExt cx="490750" cy="481600"/>
          </a:xfrm>
        </p:grpSpPr>
        <p:sp>
          <p:nvSpPr>
            <p:cNvPr id="578" name="Google Shape;578;p33"/>
            <p:cNvSpPr/>
            <p:nvPr/>
          </p:nvSpPr>
          <p:spPr>
            <a:xfrm>
              <a:off x="3161675" y="3423475"/>
              <a:ext cx="91900" cy="91900"/>
            </a:xfrm>
            <a:custGeom>
              <a:rect b="b" l="l" r="r" t="t"/>
              <a:pathLst>
                <a:path extrusionOk="0" h="3676" w="3676">
                  <a:moveTo>
                    <a:pt x="3675" y="0"/>
                  </a:moveTo>
                  <a:cubicBezTo>
                    <a:pt x="2137" y="869"/>
                    <a:pt x="866" y="2137"/>
                    <a:pt x="1" y="3675"/>
                  </a:cubicBezTo>
                  <a:lnTo>
                    <a:pt x="3675" y="3675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488275" y="3423475"/>
              <a:ext cx="91825" cy="91900"/>
            </a:xfrm>
            <a:custGeom>
              <a:rect b="b" l="l" r="r" t="t"/>
              <a:pathLst>
                <a:path extrusionOk="0" h="3676" w="3673">
                  <a:moveTo>
                    <a:pt x="1" y="0"/>
                  </a:moveTo>
                  <a:lnTo>
                    <a:pt x="1" y="3675"/>
                  </a:lnTo>
                  <a:lnTo>
                    <a:pt x="3672" y="3675"/>
                  </a:lnTo>
                  <a:cubicBezTo>
                    <a:pt x="2807" y="2137"/>
                    <a:pt x="1536" y="86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3161675" y="3750975"/>
              <a:ext cx="91900" cy="91900"/>
            </a:xfrm>
            <a:custGeom>
              <a:rect b="b" l="l" r="r" t="t"/>
              <a:pathLst>
                <a:path extrusionOk="0" h="3676" w="3676">
                  <a:moveTo>
                    <a:pt x="1" y="1"/>
                  </a:moveTo>
                  <a:cubicBezTo>
                    <a:pt x="866" y="1539"/>
                    <a:pt x="2137" y="2807"/>
                    <a:pt x="3675" y="3675"/>
                  </a:cubicBezTo>
                  <a:lnTo>
                    <a:pt x="3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3488275" y="3750975"/>
              <a:ext cx="91825" cy="91900"/>
            </a:xfrm>
            <a:custGeom>
              <a:rect b="b" l="l" r="r" t="t"/>
              <a:pathLst>
                <a:path extrusionOk="0" h="3676" w="3673">
                  <a:moveTo>
                    <a:pt x="1" y="1"/>
                  </a:moveTo>
                  <a:lnTo>
                    <a:pt x="1" y="3675"/>
                  </a:lnTo>
                  <a:cubicBezTo>
                    <a:pt x="1536" y="2807"/>
                    <a:pt x="2807" y="1539"/>
                    <a:pt x="3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3126000" y="3392375"/>
              <a:ext cx="490750" cy="481600"/>
            </a:xfrm>
            <a:custGeom>
              <a:rect b="b" l="l" r="r" t="t"/>
              <a:pathLst>
                <a:path extrusionOk="0" h="19264" w="19630">
                  <a:moveTo>
                    <a:pt x="9800" y="1840"/>
                  </a:moveTo>
                  <a:cubicBezTo>
                    <a:pt x="9944" y="1840"/>
                    <a:pt x="10088" y="1895"/>
                    <a:pt x="10198" y="2005"/>
                  </a:cubicBezTo>
                  <a:lnTo>
                    <a:pt x="11406" y="3212"/>
                  </a:lnTo>
                  <a:cubicBezTo>
                    <a:pt x="11625" y="3432"/>
                    <a:pt x="11625" y="3789"/>
                    <a:pt x="11406" y="4009"/>
                  </a:cubicBezTo>
                  <a:cubicBezTo>
                    <a:pt x="11296" y="4118"/>
                    <a:pt x="11152" y="4173"/>
                    <a:pt x="11008" y="4173"/>
                  </a:cubicBezTo>
                  <a:cubicBezTo>
                    <a:pt x="10864" y="4173"/>
                    <a:pt x="10719" y="4118"/>
                    <a:pt x="10610" y="4009"/>
                  </a:cubicBezTo>
                  <a:lnTo>
                    <a:pt x="9801" y="3200"/>
                  </a:lnTo>
                  <a:lnTo>
                    <a:pt x="8990" y="4009"/>
                  </a:lnTo>
                  <a:cubicBezTo>
                    <a:pt x="8882" y="4114"/>
                    <a:pt x="8741" y="4167"/>
                    <a:pt x="8600" y="4167"/>
                  </a:cubicBezTo>
                  <a:cubicBezTo>
                    <a:pt x="8456" y="4167"/>
                    <a:pt x="8312" y="4112"/>
                    <a:pt x="8203" y="4003"/>
                  </a:cubicBezTo>
                  <a:cubicBezTo>
                    <a:pt x="7984" y="3783"/>
                    <a:pt x="7981" y="3432"/>
                    <a:pt x="8194" y="3212"/>
                  </a:cubicBezTo>
                  <a:lnTo>
                    <a:pt x="9402" y="2005"/>
                  </a:lnTo>
                  <a:cubicBezTo>
                    <a:pt x="9512" y="1895"/>
                    <a:pt x="9656" y="1840"/>
                    <a:pt x="9800" y="1840"/>
                  </a:cubicBezTo>
                  <a:close/>
                  <a:moveTo>
                    <a:pt x="15833" y="7873"/>
                  </a:moveTo>
                  <a:cubicBezTo>
                    <a:pt x="15977" y="7873"/>
                    <a:pt x="16122" y="7928"/>
                    <a:pt x="16231" y="8038"/>
                  </a:cubicBezTo>
                  <a:lnTo>
                    <a:pt x="17439" y="9246"/>
                  </a:lnTo>
                  <a:cubicBezTo>
                    <a:pt x="17659" y="9465"/>
                    <a:pt x="17659" y="9823"/>
                    <a:pt x="17439" y="10042"/>
                  </a:cubicBezTo>
                  <a:lnTo>
                    <a:pt x="16231" y="11250"/>
                  </a:lnTo>
                  <a:cubicBezTo>
                    <a:pt x="16123" y="11355"/>
                    <a:pt x="15982" y="11408"/>
                    <a:pt x="15841" y="11408"/>
                  </a:cubicBezTo>
                  <a:cubicBezTo>
                    <a:pt x="15697" y="11408"/>
                    <a:pt x="15553" y="11353"/>
                    <a:pt x="15444" y="11244"/>
                  </a:cubicBezTo>
                  <a:cubicBezTo>
                    <a:pt x="15225" y="11024"/>
                    <a:pt x="15222" y="10673"/>
                    <a:pt x="15435" y="10454"/>
                  </a:cubicBezTo>
                  <a:lnTo>
                    <a:pt x="16243" y="9645"/>
                  </a:lnTo>
                  <a:lnTo>
                    <a:pt x="15435" y="8837"/>
                  </a:lnTo>
                  <a:cubicBezTo>
                    <a:pt x="15216" y="8615"/>
                    <a:pt x="15216" y="8260"/>
                    <a:pt x="15435" y="8038"/>
                  </a:cubicBezTo>
                  <a:cubicBezTo>
                    <a:pt x="15545" y="7928"/>
                    <a:pt x="15689" y="7873"/>
                    <a:pt x="15833" y="7873"/>
                  </a:cubicBezTo>
                  <a:close/>
                  <a:moveTo>
                    <a:pt x="3767" y="7873"/>
                  </a:moveTo>
                  <a:cubicBezTo>
                    <a:pt x="3911" y="7873"/>
                    <a:pt x="4055" y="7928"/>
                    <a:pt x="4165" y="8038"/>
                  </a:cubicBezTo>
                  <a:cubicBezTo>
                    <a:pt x="4384" y="8260"/>
                    <a:pt x="4384" y="8615"/>
                    <a:pt x="4165" y="8837"/>
                  </a:cubicBezTo>
                  <a:lnTo>
                    <a:pt x="3357" y="9645"/>
                  </a:lnTo>
                  <a:lnTo>
                    <a:pt x="4165" y="10454"/>
                  </a:lnTo>
                  <a:cubicBezTo>
                    <a:pt x="4384" y="10673"/>
                    <a:pt x="4384" y="11030"/>
                    <a:pt x="4165" y="11250"/>
                  </a:cubicBezTo>
                  <a:cubicBezTo>
                    <a:pt x="4054" y="11359"/>
                    <a:pt x="3909" y="11414"/>
                    <a:pt x="3766" y="11414"/>
                  </a:cubicBezTo>
                  <a:cubicBezTo>
                    <a:pt x="3622" y="11414"/>
                    <a:pt x="3478" y="11359"/>
                    <a:pt x="3369" y="11250"/>
                  </a:cubicBezTo>
                  <a:lnTo>
                    <a:pt x="2161" y="10042"/>
                  </a:lnTo>
                  <a:cubicBezTo>
                    <a:pt x="1941" y="9823"/>
                    <a:pt x="1941" y="9465"/>
                    <a:pt x="2161" y="9246"/>
                  </a:cubicBezTo>
                  <a:lnTo>
                    <a:pt x="3369" y="8038"/>
                  </a:lnTo>
                  <a:cubicBezTo>
                    <a:pt x="3478" y="7928"/>
                    <a:pt x="3623" y="7873"/>
                    <a:pt x="3767" y="7873"/>
                  </a:cubicBezTo>
                  <a:close/>
                  <a:moveTo>
                    <a:pt x="11008" y="15114"/>
                  </a:moveTo>
                  <a:cubicBezTo>
                    <a:pt x="11152" y="15114"/>
                    <a:pt x="11296" y="15169"/>
                    <a:pt x="11406" y="15279"/>
                  </a:cubicBezTo>
                  <a:cubicBezTo>
                    <a:pt x="11625" y="15501"/>
                    <a:pt x="11625" y="15856"/>
                    <a:pt x="11406" y="16078"/>
                  </a:cubicBezTo>
                  <a:lnTo>
                    <a:pt x="10198" y="17283"/>
                  </a:lnTo>
                  <a:cubicBezTo>
                    <a:pt x="10088" y="17393"/>
                    <a:pt x="9944" y="17448"/>
                    <a:pt x="9800" y="17448"/>
                  </a:cubicBezTo>
                  <a:cubicBezTo>
                    <a:pt x="9656" y="17448"/>
                    <a:pt x="9512" y="17393"/>
                    <a:pt x="9402" y="17283"/>
                  </a:cubicBezTo>
                  <a:lnTo>
                    <a:pt x="8194" y="16078"/>
                  </a:lnTo>
                  <a:cubicBezTo>
                    <a:pt x="7975" y="15856"/>
                    <a:pt x="7975" y="15501"/>
                    <a:pt x="8194" y="15279"/>
                  </a:cubicBezTo>
                  <a:cubicBezTo>
                    <a:pt x="8304" y="15169"/>
                    <a:pt x="8448" y="15114"/>
                    <a:pt x="8592" y="15114"/>
                  </a:cubicBezTo>
                  <a:cubicBezTo>
                    <a:pt x="8736" y="15114"/>
                    <a:pt x="8881" y="15169"/>
                    <a:pt x="8990" y="15279"/>
                  </a:cubicBezTo>
                  <a:lnTo>
                    <a:pt x="9801" y="16090"/>
                  </a:lnTo>
                  <a:lnTo>
                    <a:pt x="10610" y="15279"/>
                  </a:lnTo>
                  <a:cubicBezTo>
                    <a:pt x="10719" y="15169"/>
                    <a:pt x="10864" y="15114"/>
                    <a:pt x="11008" y="15114"/>
                  </a:cubicBezTo>
                  <a:close/>
                  <a:moveTo>
                    <a:pt x="9814" y="1"/>
                  </a:moveTo>
                  <a:cubicBezTo>
                    <a:pt x="8728" y="1"/>
                    <a:pt x="7643" y="184"/>
                    <a:pt x="6605" y="550"/>
                  </a:cubicBezTo>
                  <a:cubicBezTo>
                    <a:pt x="6376" y="629"/>
                    <a:pt x="6226" y="842"/>
                    <a:pt x="6229" y="1082"/>
                  </a:cubicBezTo>
                  <a:lnTo>
                    <a:pt x="6229" y="5099"/>
                  </a:lnTo>
                  <a:cubicBezTo>
                    <a:pt x="6226" y="5349"/>
                    <a:pt x="6127" y="5589"/>
                    <a:pt x="5950" y="5766"/>
                  </a:cubicBezTo>
                  <a:cubicBezTo>
                    <a:pt x="5772" y="5947"/>
                    <a:pt x="5532" y="6046"/>
                    <a:pt x="5280" y="6046"/>
                  </a:cubicBezTo>
                  <a:lnTo>
                    <a:pt x="1265" y="6046"/>
                  </a:lnTo>
                  <a:cubicBezTo>
                    <a:pt x="1025" y="6046"/>
                    <a:pt x="812" y="6196"/>
                    <a:pt x="731" y="6421"/>
                  </a:cubicBezTo>
                  <a:cubicBezTo>
                    <a:pt x="0" y="8498"/>
                    <a:pt x="0" y="10766"/>
                    <a:pt x="731" y="12842"/>
                  </a:cubicBezTo>
                  <a:cubicBezTo>
                    <a:pt x="812" y="13068"/>
                    <a:pt x="1025" y="13218"/>
                    <a:pt x="1265" y="13218"/>
                  </a:cubicBezTo>
                  <a:lnTo>
                    <a:pt x="5280" y="13218"/>
                  </a:lnTo>
                  <a:cubicBezTo>
                    <a:pt x="5532" y="13218"/>
                    <a:pt x="5772" y="13317"/>
                    <a:pt x="5950" y="13497"/>
                  </a:cubicBezTo>
                  <a:cubicBezTo>
                    <a:pt x="6127" y="13675"/>
                    <a:pt x="6226" y="13915"/>
                    <a:pt x="6229" y="14164"/>
                  </a:cubicBezTo>
                  <a:lnTo>
                    <a:pt x="6229" y="18184"/>
                  </a:lnTo>
                  <a:cubicBezTo>
                    <a:pt x="6229" y="18422"/>
                    <a:pt x="6379" y="18635"/>
                    <a:pt x="6605" y="18716"/>
                  </a:cubicBezTo>
                  <a:cubicBezTo>
                    <a:pt x="7643" y="19081"/>
                    <a:pt x="8728" y="19264"/>
                    <a:pt x="9814" y="19264"/>
                  </a:cubicBezTo>
                  <a:cubicBezTo>
                    <a:pt x="10900" y="19264"/>
                    <a:pt x="11986" y="19081"/>
                    <a:pt x="13025" y="18716"/>
                  </a:cubicBezTo>
                  <a:cubicBezTo>
                    <a:pt x="13251" y="18635"/>
                    <a:pt x="13401" y="18422"/>
                    <a:pt x="13401" y="18181"/>
                  </a:cubicBezTo>
                  <a:lnTo>
                    <a:pt x="13401" y="14164"/>
                  </a:lnTo>
                  <a:cubicBezTo>
                    <a:pt x="13401" y="13915"/>
                    <a:pt x="13500" y="13675"/>
                    <a:pt x="13677" y="13497"/>
                  </a:cubicBezTo>
                  <a:cubicBezTo>
                    <a:pt x="13855" y="13317"/>
                    <a:pt x="14095" y="13218"/>
                    <a:pt x="14347" y="13218"/>
                  </a:cubicBezTo>
                  <a:lnTo>
                    <a:pt x="18365" y="13218"/>
                  </a:lnTo>
                  <a:cubicBezTo>
                    <a:pt x="18605" y="13218"/>
                    <a:pt x="18818" y="13068"/>
                    <a:pt x="18896" y="12842"/>
                  </a:cubicBezTo>
                  <a:cubicBezTo>
                    <a:pt x="19630" y="10766"/>
                    <a:pt x="19630" y="8498"/>
                    <a:pt x="18896" y="6421"/>
                  </a:cubicBezTo>
                  <a:cubicBezTo>
                    <a:pt x="18818" y="6196"/>
                    <a:pt x="18605" y="6046"/>
                    <a:pt x="18365" y="6046"/>
                  </a:cubicBezTo>
                  <a:lnTo>
                    <a:pt x="14347" y="6046"/>
                  </a:lnTo>
                  <a:cubicBezTo>
                    <a:pt x="14098" y="6046"/>
                    <a:pt x="13855" y="5947"/>
                    <a:pt x="13677" y="5769"/>
                  </a:cubicBezTo>
                  <a:cubicBezTo>
                    <a:pt x="13500" y="5589"/>
                    <a:pt x="13401" y="5349"/>
                    <a:pt x="13401" y="5099"/>
                  </a:cubicBezTo>
                  <a:lnTo>
                    <a:pt x="13401" y="1082"/>
                  </a:lnTo>
                  <a:cubicBezTo>
                    <a:pt x="13401" y="842"/>
                    <a:pt x="13251" y="629"/>
                    <a:pt x="13025" y="550"/>
                  </a:cubicBezTo>
                  <a:cubicBezTo>
                    <a:pt x="11986" y="184"/>
                    <a:pt x="10900" y="1"/>
                    <a:pt x="9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37" y="978175"/>
            <a:ext cx="5897224" cy="3989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/>
          <p:nvPr>
            <p:ph type="title"/>
          </p:nvPr>
        </p:nvSpPr>
        <p:spPr>
          <a:xfrm>
            <a:off x="713250" y="2269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Algorithms and Models?</a:t>
            </a:r>
            <a:endParaRPr/>
          </a:p>
        </p:txBody>
      </p:sp>
      <p:sp>
        <p:nvSpPr>
          <p:cNvPr id="589" name="Google Shape;589;p34"/>
          <p:cNvSpPr/>
          <p:nvPr/>
        </p:nvSpPr>
        <p:spPr>
          <a:xfrm>
            <a:off x="1934000" y="2621188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4485663" y="2621188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4"/>
          <p:cNvSpPr/>
          <p:nvPr/>
        </p:nvSpPr>
        <p:spPr>
          <a:xfrm>
            <a:off x="6845175" y="2707913"/>
            <a:ext cx="561000" cy="561000"/>
          </a:xfrm>
          <a:prstGeom prst="roundRect">
            <a:avLst>
              <a:gd fmla="val 11862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4"/>
          <p:cNvGrpSpPr/>
          <p:nvPr/>
        </p:nvGrpSpPr>
        <p:grpSpPr>
          <a:xfrm>
            <a:off x="4572743" y="2707936"/>
            <a:ext cx="386827" cy="387533"/>
            <a:chOff x="2655400" y="4254925"/>
            <a:chExt cx="479875" cy="480750"/>
          </a:xfrm>
        </p:grpSpPr>
        <p:sp>
          <p:nvSpPr>
            <p:cNvPr id="593" name="Google Shape;593;p34"/>
            <p:cNvSpPr/>
            <p:nvPr/>
          </p:nvSpPr>
          <p:spPr>
            <a:xfrm>
              <a:off x="2998525" y="4481250"/>
              <a:ext cx="92050" cy="88550"/>
            </a:xfrm>
            <a:custGeom>
              <a:rect b="b" l="l" r="r" t="t"/>
              <a:pathLst>
                <a:path extrusionOk="0" h="3542" w="3682">
                  <a:moveTo>
                    <a:pt x="1912" y="0"/>
                  </a:moveTo>
                  <a:cubicBezTo>
                    <a:pt x="1196" y="0"/>
                    <a:pt x="550" y="433"/>
                    <a:pt x="277" y="1094"/>
                  </a:cubicBezTo>
                  <a:cubicBezTo>
                    <a:pt x="1" y="1755"/>
                    <a:pt x="154" y="2515"/>
                    <a:pt x="659" y="3023"/>
                  </a:cubicBezTo>
                  <a:cubicBezTo>
                    <a:pt x="999" y="3361"/>
                    <a:pt x="1452" y="3541"/>
                    <a:pt x="1914" y="3541"/>
                  </a:cubicBezTo>
                  <a:cubicBezTo>
                    <a:pt x="2142" y="3541"/>
                    <a:pt x="2371" y="3498"/>
                    <a:pt x="2591" y="3407"/>
                  </a:cubicBezTo>
                  <a:cubicBezTo>
                    <a:pt x="3252" y="3131"/>
                    <a:pt x="3681" y="2485"/>
                    <a:pt x="3681" y="1770"/>
                  </a:cubicBezTo>
                  <a:cubicBezTo>
                    <a:pt x="3681" y="793"/>
                    <a:pt x="2888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2745475" y="4647400"/>
              <a:ext cx="239700" cy="88275"/>
            </a:xfrm>
            <a:custGeom>
              <a:rect b="b" l="l" r="r" t="t"/>
              <a:pathLst>
                <a:path extrusionOk="0" h="3531" w="9588">
                  <a:moveTo>
                    <a:pt x="1818" y="0"/>
                  </a:moveTo>
                  <a:cubicBezTo>
                    <a:pt x="823" y="0"/>
                    <a:pt x="0" y="809"/>
                    <a:pt x="18" y="1803"/>
                  </a:cubicBezTo>
                  <a:cubicBezTo>
                    <a:pt x="39" y="2765"/>
                    <a:pt x="823" y="3531"/>
                    <a:pt x="1785" y="3531"/>
                  </a:cubicBezTo>
                  <a:lnTo>
                    <a:pt x="7770" y="3531"/>
                  </a:lnTo>
                  <a:cubicBezTo>
                    <a:pt x="8765" y="3531"/>
                    <a:pt x="9588" y="2723"/>
                    <a:pt x="9567" y="1728"/>
                  </a:cubicBezTo>
                  <a:cubicBezTo>
                    <a:pt x="9546" y="767"/>
                    <a:pt x="8762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2655400" y="4254925"/>
              <a:ext cx="73275" cy="53575"/>
            </a:xfrm>
            <a:custGeom>
              <a:rect b="b" l="l" r="r" t="t"/>
              <a:pathLst>
                <a:path extrusionOk="0" h="2143" w="2931">
                  <a:moveTo>
                    <a:pt x="565" y="0"/>
                  </a:moveTo>
                  <a:cubicBezTo>
                    <a:pt x="253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3" y="2143"/>
                    <a:pt x="565" y="2143"/>
                  </a:cubicBezTo>
                  <a:lnTo>
                    <a:pt x="2368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2756800" y="4254925"/>
              <a:ext cx="73275" cy="53575"/>
            </a:xfrm>
            <a:custGeom>
              <a:rect b="b" l="l" r="r" t="t"/>
              <a:pathLst>
                <a:path extrusionOk="0" h="2143" w="2931">
                  <a:moveTo>
                    <a:pt x="566" y="0"/>
                  </a:moveTo>
                  <a:cubicBezTo>
                    <a:pt x="253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3" y="2143"/>
                    <a:pt x="566" y="2143"/>
                  </a:cubicBezTo>
                  <a:lnTo>
                    <a:pt x="2368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859200" y="4254925"/>
              <a:ext cx="73250" cy="53575"/>
            </a:xfrm>
            <a:custGeom>
              <a:rect b="b" l="l" r="r" t="t"/>
              <a:pathLst>
                <a:path extrusionOk="0" h="2143" w="2930">
                  <a:moveTo>
                    <a:pt x="562" y="0"/>
                  </a:moveTo>
                  <a:cubicBezTo>
                    <a:pt x="249" y="0"/>
                    <a:pt x="0" y="253"/>
                    <a:pt x="0" y="565"/>
                  </a:cubicBezTo>
                  <a:lnTo>
                    <a:pt x="0" y="1578"/>
                  </a:lnTo>
                  <a:cubicBezTo>
                    <a:pt x="0" y="1890"/>
                    <a:pt x="249" y="2143"/>
                    <a:pt x="562" y="2143"/>
                  </a:cubicBezTo>
                  <a:lnTo>
                    <a:pt x="2365" y="2143"/>
                  </a:lnTo>
                  <a:cubicBezTo>
                    <a:pt x="2677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2960600" y="4254925"/>
              <a:ext cx="73250" cy="53575"/>
            </a:xfrm>
            <a:custGeom>
              <a:rect b="b" l="l" r="r" t="t"/>
              <a:pathLst>
                <a:path extrusionOk="0" h="2143" w="2930">
                  <a:moveTo>
                    <a:pt x="562" y="0"/>
                  </a:moveTo>
                  <a:cubicBezTo>
                    <a:pt x="250" y="0"/>
                    <a:pt x="0" y="253"/>
                    <a:pt x="0" y="565"/>
                  </a:cubicBezTo>
                  <a:lnTo>
                    <a:pt x="0" y="1578"/>
                  </a:lnTo>
                  <a:cubicBezTo>
                    <a:pt x="0" y="1890"/>
                    <a:pt x="250" y="2143"/>
                    <a:pt x="562" y="2143"/>
                  </a:cubicBezTo>
                  <a:lnTo>
                    <a:pt x="2365" y="2143"/>
                  </a:lnTo>
                  <a:cubicBezTo>
                    <a:pt x="2677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3062000" y="4254925"/>
              <a:ext cx="73275" cy="53575"/>
            </a:xfrm>
            <a:custGeom>
              <a:rect b="b" l="l" r="r" t="t"/>
              <a:pathLst>
                <a:path extrusionOk="0" h="2143" w="2931"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0" y="2143"/>
                    <a:pt x="562" y="2143"/>
                  </a:cubicBezTo>
                  <a:lnTo>
                    <a:pt x="2365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655400" y="4336650"/>
              <a:ext cx="73275" cy="53500"/>
            </a:xfrm>
            <a:custGeom>
              <a:rect b="b" l="l" r="r" t="t"/>
              <a:pathLst>
                <a:path extrusionOk="0" h="2140" w="2931">
                  <a:moveTo>
                    <a:pt x="565" y="0"/>
                  </a:moveTo>
                  <a:cubicBezTo>
                    <a:pt x="253" y="0"/>
                    <a:pt x="1" y="250"/>
                    <a:pt x="1" y="562"/>
                  </a:cubicBezTo>
                  <a:lnTo>
                    <a:pt x="1" y="1578"/>
                  </a:lnTo>
                  <a:cubicBezTo>
                    <a:pt x="1" y="1887"/>
                    <a:pt x="253" y="2140"/>
                    <a:pt x="565" y="2140"/>
                  </a:cubicBezTo>
                  <a:lnTo>
                    <a:pt x="2368" y="2140"/>
                  </a:lnTo>
                  <a:cubicBezTo>
                    <a:pt x="2678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756800" y="4336650"/>
              <a:ext cx="73275" cy="53500"/>
            </a:xfrm>
            <a:custGeom>
              <a:rect b="b" l="l" r="r" t="t"/>
              <a:pathLst>
                <a:path extrusionOk="0" h="2140" w="2931">
                  <a:moveTo>
                    <a:pt x="566" y="0"/>
                  </a:moveTo>
                  <a:cubicBezTo>
                    <a:pt x="253" y="0"/>
                    <a:pt x="1" y="250"/>
                    <a:pt x="1" y="562"/>
                  </a:cubicBezTo>
                  <a:lnTo>
                    <a:pt x="1" y="1578"/>
                  </a:lnTo>
                  <a:cubicBezTo>
                    <a:pt x="1" y="1887"/>
                    <a:pt x="253" y="2140"/>
                    <a:pt x="566" y="2140"/>
                  </a:cubicBezTo>
                  <a:lnTo>
                    <a:pt x="2368" y="2140"/>
                  </a:lnTo>
                  <a:cubicBezTo>
                    <a:pt x="2678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2859200" y="4336650"/>
              <a:ext cx="73250" cy="53500"/>
            </a:xfrm>
            <a:custGeom>
              <a:rect b="b" l="l" r="r" t="t"/>
              <a:pathLst>
                <a:path extrusionOk="0" h="2140" w="2930">
                  <a:moveTo>
                    <a:pt x="562" y="0"/>
                  </a:moveTo>
                  <a:cubicBezTo>
                    <a:pt x="249" y="0"/>
                    <a:pt x="0" y="250"/>
                    <a:pt x="0" y="562"/>
                  </a:cubicBezTo>
                  <a:lnTo>
                    <a:pt x="0" y="1578"/>
                  </a:lnTo>
                  <a:cubicBezTo>
                    <a:pt x="0" y="1887"/>
                    <a:pt x="249" y="2140"/>
                    <a:pt x="562" y="2140"/>
                  </a:cubicBezTo>
                  <a:lnTo>
                    <a:pt x="2365" y="2140"/>
                  </a:lnTo>
                  <a:cubicBezTo>
                    <a:pt x="2677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2960600" y="4336650"/>
              <a:ext cx="73250" cy="53500"/>
            </a:xfrm>
            <a:custGeom>
              <a:rect b="b" l="l" r="r" t="t"/>
              <a:pathLst>
                <a:path extrusionOk="0" h="2140" w="2930">
                  <a:moveTo>
                    <a:pt x="562" y="0"/>
                  </a:moveTo>
                  <a:cubicBezTo>
                    <a:pt x="250" y="0"/>
                    <a:pt x="0" y="250"/>
                    <a:pt x="0" y="562"/>
                  </a:cubicBezTo>
                  <a:lnTo>
                    <a:pt x="0" y="1578"/>
                  </a:lnTo>
                  <a:cubicBezTo>
                    <a:pt x="0" y="1887"/>
                    <a:pt x="250" y="2140"/>
                    <a:pt x="562" y="2140"/>
                  </a:cubicBezTo>
                  <a:lnTo>
                    <a:pt x="2365" y="2140"/>
                  </a:lnTo>
                  <a:cubicBezTo>
                    <a:pt x="2677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062000" y="4336650"/>
              <a:ext cx="73275" cy="53500"/>
            </a:xfrm>
            <a:custGeom>
              <a:rect b="b" l="l" r="r" t="t"/>
              <a:pathLst>
                <a:path extrusionOk="0" h="2140" w="2931"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1578"/>
                  </a:lnTo>
                  <a:cubicBezTo>
                    <a:pt x="1" y="1887"/>
                    <a:pt x="250" y="2140"/>
                    <a:pt x="562" y="2140"/>
                  </a:cubicBezTo>
                  <a:lnTo>
                    <a:pt x="2365" y="2140"/>
                  </a:lnTo>
                  <a:cubicBezTo>
                    <a:pt x="2678" y="2140"/>
                    <a:pt x="2930" y="1887"/>
                    <a:pt x="2930" y="1578"/>
                  </a:cubicBezTo>
                  <a:lnTo>
                    <a:pt x="2930" y="562"/>
                  </a:lnTo>
                  <a:cubicBezTo>
                    <a:pt x="2930" y="250"/>
                    <a:pt x="2678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655400" y="4418300"/>
              <a:ext cx="73275" cy="53575"/>
            </a:xfrm>
            <a:custGeom>
              <a:rect b="b" l="l" r="r" t="t"/>
              <a:pathLst>
                <a:path extrusionOk="0" h="2143" w="2931">
                  <a:moveTo>
                    <a:pt x="565" y="0"/>
                  </a:moveTo>
                  <a:cubicBezTo>
                    <a:pt x="253" y="0"/>
                    <a:pt x="1" y="253"/>
                    <a:pt x="1" y="565"/>
                  </a:cubicBezTo>
                  <a:lnTo>
                    <a:pt x="1" y="1578"/>
                  </a:lnTo>
                  <a:cubicBezTo>
                    <a:pt x="1" y="1890"/>
                    <a:pt x="253" y="2143"/>
                    <a:pt x="565" y="2143"/>
                  </a:cubicBezTo>
                  <a:lnTo>
                    <a:pt x="2368" y="2143"/>
                  </a:lnTo>
                  <a:cubicBezTo>
                    <a:pt x="2678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859200" y="4418300"/>
              <a:ext cx="73250" cy="53575"/>
            </a:xfrm>
            <a:custGeom>
              <a:rect b="b" l="l" r="r" t="t"/>
              <a:pathLst>
                <a:path extrusionOk="0" h="2143" w="2930">
                  <a:moveTo>
                    <a:pt x="562" y="0"/>
                  </a:moveTo>
                  <a:cubicBezTo>
                    <a:pt x="249" y="0"/>
                    <a:pt x="0" y="253"/>
                    <a:pt x="0" y="565"/>
                  </a:cubicBezTo>
                  <a:lnTo>
                    <a:pt x="0" y="1578"/>
                  </a:lnTo>
                  <a:cubicBezTo>
                    <a:pt x="0" y="1890"/>
                    <a:pt x="249" y="2143"/>
                    <a:pt x="562" y="2143"/>
                  </a:cubicBezTo>
                  <a:lnTo>
                    <a:pt x="2365" y="2143"/>
                  </a:lnTo>
                  <a:cubicBezTo>
                    <a:pt x="2677" y="2143"/>
                    <a:pt x="2930" y="1890"/>
                    <a:pt x="2930" y="1578"/>
                  </a:cubicBezTo>
                  <a:lnTo>
                    <a:pt x="2930" y="565"/>
                  </a:lnTo>
                  <a:cubicBezTo>
                    <a:pt x="2930" y="253"/>
                    <a:pt x="2677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4"/>
          <p:cNvGrpSpPr/>
          <p:nvPr/>
        </p:nvGrpSpPr>
        <p:grpSpPr>
          <a:xfrm>
            <a:off x="6931922" y="2794609"/>
            <a:ext cx="387533" cy="387633"/>
            <a:chOff x="2308000" y="3392725"/>
            <a:chExt cx="480750" cy="480875"/>
          </a:xfrm>
        </p:grpSpPr>
        <p:sp>
          <p:nvSpPr>
            <p:cNvPr id="608" name="Google Shape;608;p34"/>
            <p:cNvSpPr/>
            <p:nvPr/>
          </p:nvSpPr>
          <p:spPr>
            <a:xfrm>
              <a:off x="2443875" y="3392725"/>
              <a:ext cx="208850" cy="243275"/>
            </a:xfrm>
            <a:custGeom>
              <a:rect b="b" l="l" r="r" t="t"/>
              <a:pathLst>
                <a:path extrusionOk="0" h="9731" w="8354">
                  <a:moveTo>
                    <a:pt x="4177" y="1"/>
                  </a:moveTo>
                  <a:cubicBezTo>
                    <a:pt x="3872" y="1"/>
                    <a:pt x="3618" y="249"/>
                    <a:pt x="3618" y="560"/>
                  </a:cubicBezTo>
                  <a:lnTo>
                    <a:pt x="3618" y="1462"/>
                  </a:lnTo>
                  <a:cubicBezTo>
                    <a:pt x="3618" y="1985"/>
                    <a:pt x="3195" y="2405"/>
                    <a:pt x="2672" y="2405"/>
                  </a:cubicBezTo>
                  <a:lnTo>
                    <a:pt x="1767" y="2405"/>
                  </a:lnTo>
                  <a:cubicBezTo>
                    <a:pt x="791" y="2405"/>
                    <a:pt x="1" y="3195"/>
                    <a:pt x="1" y="4172"/>
                  </a:cubicBezTo>
                  <a:cubicBezTo>
                    <a:pt x="1" y="5145"/>
                    <a:pt x="791" y="5936"/>
                    <a:pt x="1767" y="5936"/>
                  </a:cubicBezTo>
                  <a:lnTo>
                    <a:pt x="1767" y="5939"/>
                  </a:lnTo>
                  <a:lnTo>
                    <a:pt x="6590" y="5939"/>
                  </a:lnTo>
                  <a:cubicBezTo>
                    <a:pt x="6941" y="5939"/>
                    <a:pt x="7227" y="6224"/>
                    <a:pt x="7227" y="6576"/>
                  </a:cubicBezTo>
                  <a:cubicBezTo>
                    <a:pt x="7227" y="6927"/>
                    <a:pt x="6941" y="7216"/>
                    <a:pt x="6590" y="7216"/>
                  </a:cubicBezTo>
                  <a:lnTo>
                    <a:pt x="5388" y="7216"/>
                  </a:lnTo>
                  <a:cubicBezTo>
                    <a:pt x="4396" y="7216"/>
                    <a:pt x="3615" y="8024"/>
                    <a:pt x="3615" y="9000"/>
                  </a:cubicBezTo>
                  <a:lnTo>
                    <a:pt x="3615" y="9730"/>
                  </a:lnTo>
                  <a:lnTo>
                    <a:pt x="4742" y="9730"/>
                  </a:lnTo>
                  <a:lnTo>
                    <a:pt x="4742" y="8982"/>
                  </a:lnTo>
                  <a:cubicBezTo>
                    <a:pt x="4742" y="8630"/>
                    <a:pt x="5027" y="8342"/>
                    <a:pt x="5379" y="8342"/>
                  </a:cubicBezTo>
                  <a:cubicBezTo>
                    <a:pt x="5381" y="8342"/>
                    <a:pt x="5383" y="8342"/>
                    <a:pt x="5385" y="8342"/>
                  </a:cubicBezTo>
                  <a:lnTo>
                    <a:pt x="6587" y="8342"/>
                  </a:lnTo>
                  <a:cubicBezTo>
                    <a:pt x="7563" y="8342"/>
                    <a:pt x="8353" y="7549"/>
                    <a:pt x="8353" y="6576"/>
                  </a:cubicBezTo>
                  <a:cubicBezTo>
                    <a:pt x="8353" y="5602"/>
                    <a:pt x="7563" y="4812"/>
                    <a:pt x="6587" y="4812"/>
                  </a:cubicBezTo>
                  <a:lnTo>
                    <a:pt x="1788" y="4812"/>
                  </a:lnTo>
                  <a:cubicBezTo>
                    <a:pt x="1437" y="4812"/>
                    <a:pt x="1151" y="4524"/>
                    <a:pt x="1151" y="4172"/>
                  </a:cubicBezTo>
                  <a:cubicBezTo>
                    <a:pt x="1151" y="3820"/>
                    <a:pt x="1437" y="3535"/>
                    <a:pt x="1788" y="3535"/>
                  </a:cubicBezTo>
                  <a:lnTo>
                    <a:pt x="2687" y="3535"/>
                  </a:lnTo>
                  <a:cubicBezTo>
                    <a:pt x="3822" y="3532"/>
                    <a:pt x="4742" y="2613"/>
                    <a:pt x="4745" y="1480"/>
                  </a:cubicBezTo>
                  <a:lnTo>
                    <a:pt x="4745" y="578"/>
                  </a:lnTo>
                  <a:cubicBezTo>
                    <a:pt x="4748" y="287"/>
                    <a:pt x="4532" y="41"/>
                    <a:pt x="4243" y="5"/>
                  </a:cubicBezTo>
                  <a:cubicBezTo>
                    <a:pt x="4221" y="2"/>
                    <a:pt x="4199" y="1"/>
                    <a:pt x="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2604625" y="3760150"/>
              <a:ext cx="20000" cy="17125"/>
            </a:xfrm>
            <a:custGeom>
              <a:rect b="b" l="l" r="r" t="t"/>
              <a:pathLst>
                <a:path extrusionOk="0" h="685" w="800">
                  <a:moveTo>
                    <a:pt x="457" y="0"/>
                  </a:moveTo>
                  <a:cubicBezTo>
                    <a:pt x="154" y="0"/>
                    <a:pt x="0" y="370"/>
                    <a:pt x="217" y="583"/>
                  </a:cubicBezTo>
                  <a:cubicBezTo>
                    <a:pt x="286" y="653"/>
                    <a:pt x="371" y="684"/>
                    <a:pt x="455" y="684"/>
                  </a:cubicBezTo>
                  <a:cubicBezTo>
                    <a:pt x="631" y="684"/>
                    <a:pt x="800" y="548"/>
                    <a:pt x="800" y="343"/>
                  </a:cubicBezTo>
                  <a:cubicBezTo>
                    <a:pt x="800" y="153"/>
                    <a:pt x="646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2308000" y="3664150"/>
              <a:ext cx="480750" cy="209450"/>
            </a:xfrm>
            <a:custGeom>
              <a:rect b="b" l="l" r="r" t="t"/>
              <a:pathLst>
                <a:path extrusionOk="0" h="8378" w="19230">
                  <a:moveTo>
                    <a:pt x="12323" y="2712"/>
                  </a:moveTo>
                  <a:cubicBezTo>
                    <a:pt x="12512" y="2712"/>
                    <a:pt x="12703" y="2749"/>
                    <a:pt x="12884" y="2825"/>
                  </a:cubicBezTo>
                  <a:cubicBezTo>
                    <a:pt x="13434" y="3050"/>
                    <a:pt x="13791" y="3588"/>
                    <a:pt x="13791" y="4180"/>
                  </a:cubicBezTo>
                  <a:cubicBezTo>
                    <a:pt x="13791" y="4991"/>
                    <a:pt x="13133" y="5649"/>
                    <a:pt x="12322" y="5652"/>
                  </a:cubicBezTo>
                  <a:lnTo>
                    <a:pt x="12322" y="5649"/>
                  </a:lnTo>
                  <a:cubicBezTo>
                    <a:pt x="11727" y="5649"/>
                    <a:pt x="11192" y="5291"/>
                    <a:pt x="10967" y="4741"/>
                  </a:cubicBezTo>
                  <a:cubicBezTo>
                    <a:pt x="10739" y="4195"/>
                    <a:pt x="10865" y="3561"/>
                    <a:pt x="11286" y="3143"/>
                  </a:cubicBezTo>
                  <a:cubicBezTo>
                    <a:pt x="11565" y="2862"/>
                    <a:pt x="11941" y="2712"/>
                    <a:pt x="12323" y="2712"/>
                  </a:cubicBezTo>
                  <a:close/>
                  <a:moveTo>
                    <a:pt x="15942" y="2712"/>
                  </a:moveTo>
                  <a:cubicBezTo>
                    <a:pt x="16131" y="2712"/>
                    <a:pt x="16322" y="2749"/>
                    <a:pt x="16505" y="2825"/>
                  </a:cubicBezTo>
                  <a:cubicBezTo>
                    <a:pt x="17054" y="3050"/>
                    <a:pt x="17412" y="3588"/>
                    <a:pt x="17412" y="4180"/>
                  </a:cubicBezTo>
                  <a:cubicBezTo>
                    <a:pt x="17412" y="4991"/>
                    <a:pt x="16754" y="5649"/>
                    <a:pt x="15943" y="5652"/>
                  </a:cubicBezTo>
                  <a:lnTo>
                    <a:pt x="15943" y="5649"/>
                  </a:lnTo>
                  <a:cubicBezTo>
                    <a:pt x="15348" y="5649"/>
                    <a:pt x="14813" y="5291"/>
                    <a:pt x="14585" y="4741"/>
                  </a:cubicBezTo>
                  <a:cubicBezTo>
                    <a:pt x="14359" y="4195"/>
                    <a:pt x="14485" y="3561"/>
                    <a:pt x="14903" y="3143"/>
                  </a:cubicBezTo>
                  <a:cubicBezTo>
                    <a:pt x="15184" y="2862"/>
                    <a:pt x="15560" y="2712"/>
                    <a:pt x="15942" y="2712"/>
                  </a:cubicBezTo>
                  <a:close/>
                  <a:moveTo>
                    <a:pt x="4171" y="2400"/>
                  </a:moveTo>
                  <a:cubicBezTo>
                    <a:pt x="4479" y="2400"/>
                    <a:pt x="4733" y="2649"/>
                    <a:pt x="4733" y="2963"/>
                  </a:cubicBezTo>
                  <a:lnTo>
                    <a:pt x="4733" y="3606"/>
                  </a:lnTo>
                  <a:lnTo>
                    <a:pt x="5376" y="3606"/>
                  </a:lnTo>
                  <a:cubicBezTo>
                    <a:pt x="5712" y="3606"/>
                    <a:pt x="5973" y="3900"/>
                    <a:pt x="5937" y="4234"/>
                  </a:cubicBezTo>
                  <a:cubicBezTo>
                    <a:pt x="5899" y="4520"/>
                    <a:pt x="5655" y="4732"/>
                    <a:pt x="5367" y="4732"/>
                  </a:cubicBezTo>
                  <a:cubicBezTo>
                    <a:pt x="5365" y="4732"/>
                    <a:pt x="5363" y="4732"/>
                    <a:pt x="5361" y="4732"/>
                  </a:cubicBezTo>
                  <a:lnTo>
                    <a:pt x="4733" y="4732"/>
                  </a:lnTo>
                  <a:lnTo>
                    <a:pt x="4733" y="5360"/>
                  </a:lnTo>
                  <a:cubicBezTo>
                    <a:pt x="4736" y="5652"/>
                    <a:pt x="4522" y="5898"/>
                    <a:pt x="4234" y="5937"/>
                  </a:cubicBezTo>
                  <a:cubicBezTo>
                    <a:pt x="4213" y="5940"/>
                    <a:pt x="4193" y="5941"/>
                    <a:pt x="4172" y="5941"/>
                  </a:cubicBezTo>
                  <a:cubicBezTo>
                    <a:pt x="3865" y="5941"/>
                    <a:pt x="3606" y="5691"/>
                    <a:pt x="3606" y="5375"/>
                  </a:cubicBezTo>
                  <a:lnTo>
                    <a:pt x="3606" y="4732"/>
                  </a:lnTo>
                  <a:lnTo>
                    <a:pt x="2978" y="4732"/>
                  </a:lnTo>
                  <a:cubicBezTo>
                    <a:pt x="2976" y="4732"/>
                    <a:pt x="2974" y="4732"/>
                    <a:pt x="2972" y="4732"/>
                  </a:cubicBezTo>
                  <a:cubicBezTo>
                    <a:pt x="2683" y="4732"/>
                    <a:pt x="2440" y="4520"/>
                    <a:pt x="2404" y="4234"/>
                  </a:cubicBezTo>
                  <a:cubicBezTo>
                    <a:pt x="2365" y="3900"/>
                    <a:pt x="2626" y="3606"/>
                    <a:pt x="2963" y="3606"/>
                  </a:cubicBezTo>
                  <a:lnTo>
                    <a:pt x="3606" y="3606"/>
                  </a:lnTo>
                  <a:lnTo>
                    <a:pt x="3606" y="2978"/>
                  </a:lnTo>
                  <a:cubicBezTo>
                    <a:pt x="3603" y="2689"/>
                    <a:pt x="3816" y="2440"/>
                    <a:pt x="4105" y="2404"/>
                  </a:cubicBezTo>
                  <a:cubicBezTo>
                    <a:pt x="4127" y="2401"/>
                    <a:pt x="4149" y="2400"/>
                    <a:pt x="4171" y="2400"/>
                  </a:cubicBezTo>
                  <a:close/>
                  <a:moveTo>
                    <a:pt x="1127" y="0"/>
                  </a:moveTo>
                  <a:cubicBezTo>
                    <a:pt x="505" y="0"/>
                    <a:pt x="0" y="505"/>
                    <a:pt x="0" y="1127"/>
                  </a:cubicBezTo>
                  <a:lnTo>
                    <a:pt x="0" y="7250"/>
                  </a:lnTo>
                  <a:cubicBezTo>
                    <a:pt x="0" y="7872"/>
                    <a:pt x="505" y="8377"/>
                    <a:pt x="1127" y="8377"/>
                  </a:cubicBezTo>
                  <a:lnTo>
                    <a:pt x="18103" y="8377"/>
                  </a:lnTo>
                  <a:cubicBezTo>
                    <a:pt x="18725" y="8377"/>
                    <a:pt x="19230" y="7872"/>
                    <a:pt x="19230" y="7250"/>
                  </a:cubicBezTo>
                  <a:lnTo>
                    <a:pt x="19230" y="1127"/>
                  </a:lnTo>
                  <a:cubicBezTo>
                    <a:pt x="19230" y="505"/>
                    <a:pt x="18725" y="0"/>
                    <a:pt x="18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2695150" y="3760150"/>
              <a:ext cx="20000" cy="17125"/>
            </a:xfrm>
            <a:custGeom>
              <a:rect b="b" l="l" r="r" t="t"/>
              <a:pathLst>
                <a:path extrusionOk="0" h="685" w="800">
                  <a:moveTo>
                    <a:pt x="457" y="0"/>
                  </a:moveTo>
                  <a:cubicBezTo>
                    <a:pt x="153" y="0"/>
                    <a:pt x="0" y="370"/>
                    <a:pt x="216" y="583"/>
                  </a:cubicBezTo>
                  <a:cubicBezTo>
                    <a:pt x="285" y="653"/>
                    <a:pt x="371" y="684"/>
                    <a:pt x="455" y="684"/>
                  </a:cubicBezTo>
                  <a:cubicBezTo>
                    <a:pt x="630" y="684"/>
                    <a:pt x="799" y="548"/>
                    <a:pt x="799" y="343"/>
                  </a:cubicBezTo>
                  <a:cubicBezTo>
                    <a:pt x="799" y="153"/>
                    <a:pt x="646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2020781" y="2744262"/>
            <a:ext cx="387533" cy="314883"/>
          </a:xfrm>
          <a:custGeom>
            <a:rect b="b" l="l" r="r" t="t"/>
            <a:pathLst>
              <a:path extrusionOk="0" h="15625" w="19230">
                <a:moveTo>
                  <a:pt x="9624" y="964"/>
                </a:moveTo>
                <a:cubicBezTo>
                  <a:pt x="9914" y="964"/>
                  <a:pt x="10192" y="1190"/>
                  <a:pt x="10192" y="1530"/>
                </a:cubicBezTo>
                <a:cubicBezTo>
                  <a:pt x="10192" y="1839"/>
                  <a:pt x="9940" y="2092"/>
                  <a:pt x="9627" y="2092"/>
                </a:cubicBezTo>
                <a:lnTo>
                  <a:pt x="9630" y="2095"/>
                </a:lnTo>
                <a:cubicBezTo>
                  <a:pt x="9125" y="2095"/>
                  <a:pt x="8876" y="1488"/>
                  <a:pt x="9231" y="1130"/>
                </a:cubicBezTo>
                <a:cubicBezTo>
                  <a:pt x="9345" y="1016"/>
                  <a:pt x="9486" y="964"/>
                  <a:pt x="9624" y="964"/>
                </a:cubicBezTo>
                <a:close/>
                <a:moveTo>
                  <a:pt x="9626" y="3058"/>
                </a:moveTo>
                <a:cubicBezTo>
                  <a:pt x="9915" y="3058"/>
                  <a:pt x="10192" y="3282"/>
                  <a:pt x="10192" y="3621"/>
                </a:cubicBezTo>
                <a:cubicBezTo>
                  <a:pt x="10192" y="3933"/>
                  <a:pt x="9940" y="4185"/>
                  <a:pt x="9629" y="4186"/>
                </a:cubicBezTo>
                <a:lnTo>
                  <a:pt x="9629" y="4186"/>
                </a:lnTo>
                <a:cubicBezTo>
                  <a:pt x="9125" y="4185"/>
                  <a:pt x="8876" y="3578"/>
                  <a:pt x="9231" y="3224"/>
                </a:cubicBezTo>
                <a:cubicBezTo>
                  <a:pt x="9346" y="3109"/>
                  <a:pt x="9487" y="3058"/>
                  <a:pt x="9626" y="3058"/>
                </a:cubicBezTo>
                <a:close/>
                <a:moveTo>
                  <a:pt x="9625" y="5149"/>
                </a:moveTo>
                <a:cubicBezTo>
                  <a:pt x="9915" y="5149"/>
                  <a:pt x="10192" y="5374"/>
                  <a:pt x="10192" y="5715"/>
                </a:cubicBezTo>
                <a:cubicBezTo>
                  <a:pt x="10192" y="6024"/>
                  <a:pt x="9940" y="6276"/>
                  <a:pt x="9629" y="6277"/>
                </a:cubicBezTo>
                <a:lnTo>
                  <a:pt x="9629" y="6277"/>
                </a:lnTo>
                <a:cubicBezTo>
                  <a:pt x="9125" y="6276"/>
                  <a:pt x="8876" y="5670"/>
                  <a:pt x="9231" y="5315"/>
                </a:cubicBezTo>
                <a:cubicBezTo>
                  <a:pt x="9345" y="5201"/>
                  <a:pt x="9487" y="5149"/>
                  <a:pt x="9625" y="5149"/>
                </a:cubicBezTo>
                <a:close/>
                <a:moveTo>
                  <a:pt x="3005" y="2415"/>
                </a:moveTo>
                <a:cubicBezTo>
                  <a:pt x="3310" y="2415"/>
                  <a:pt x="3567" y="2664"/>
                  <a:pt x="3567" y="2978"/>
                </a:cubicBezTo>
                <a:lnTo>
                  <a:pt x="3567" y="5995"/>
                </a:lnTo>
                <a:cubicBezTo>
                  <a:pt x="3567" y="6310"/>
                  <a:pt x="3311" y="6560"/>
                  <a:pt x="3001" y="6560"/>
                </a:cubicBezTo>
                <a:cubicBezTo>
                  <a:pt x="2981" y="6560"/>
                  <a:pt x="2960" y="6559"/>
                  <a:pt x="2939" y="6556"/>
                </a:cubicBezTo>
                <a:cubicBezTo>
                  <a:pt x="2651" y="6517"/>
                  <a:pt x="2437" y="6271"/>
                  <a:pt x="2440" y="5980"/>
                </a:cubicBezTo>
                <a:lnTo>
                  <a:pt x="2440" y="2993"/>
                </a:lnTo>
                <a:cubicBezTo>
                  <a:pt x="2437" y="2701"/>
                  <a:pt x="2651" y="2455"/>
                  <a:pt x="2939" y="2419"/>
                </a:cubicBezTo>
                <a:cubicBezTo>
                  <a:pt x="2961" y="2416"/>
                  <a:pt x="2983" y="2415"/>
                  <a:pt x="3005" y="2415"/>
                </a:cubicBezTo>
                <a:close/>
                <a:moveTo>
                  <a:pt x="6005" y="6034"/>
                </a:moveTo>
                <a:cubicBezTo>
                  <a:pt x="6294" y="6034"/>
                  <a:pt x="6572" y="6259"/>
                  <a:pt x="6572" y="6598"/>
                </a:cubicBezTo>
                <a:cubicBezTo>
                  <a:pt x="6572" y="6911"/>
                  <a:pt x="6319" y="7163"/>
                  <a:pt x="6010" y="7163"/>
                </a:cubicBezTo>
                <a:cubicBezTo>
                  <a:pt x="5505" y="7163"/>
                  <a:pt x="5256" y="6556"/>
                  <a:pt x="5610" y="6202"/>
                </a:cubicBezTo>
                <a:cubicBezTo>
                  <a:pt x="5725" y="6086"/>
                  <a:pt x="5866" y="6034"/>
                  <a:pt x="6005" y="6034"/>
                </a:cubicBezTo>
                <a:close/>
                <a:moveTo>
                  <a:pt x="9624" y="7241"/>
                </a:moveTo>
                <a:cubicBezTo>
                  <a:pt x="9914" y="7241"/>
                  <a:pt x="10192" y="7466"/>
                  <a:pt x="10192" y="7806"/>
                </a:cubicBezTo>
                <a:cubicBezTo>
                  <a:pt x="10192" y="8115"/>
                  <a:pt x="9940" y="8367"/>
                  <a:pt x="9629" y="8368"/>
                </a:cubicBezTo>
                <a:lnTo>
                  <a:pt x="9629" y="8368"/>
                </a:lnTo>
                <a:cubicBezTo>
                  <a:pt x="9125" y="8367"/>
                  <a:pt x="8876" y="7761"/>
                  <a:pt x="9231" y="7407"/>
                </a:cubicBezTo>
                <a:cubicBezTo>
                  <a:pt x="9345" y="7292"/>
                  <a:pt x="9486" y="7241"/>
                  <a:pt x="9624" y="7241"/>
                </a:cubicBezTo>
                <a:close/>
                <a:moveTo>
                  <a:pt x="9624" y="9332"/>
                </a:moveTo>
                <a:cubicBezTo>
                  <a:pt x="9914" y="9332"/>
                  <a:pt x="10192" y="9558"/>
                  <a:pt x="10192" y="9898"/>
                </a:cubicBezTo>
                <a:cubicBezTo>
                  <a:pt x="10192" y="10209"/>
                  <a:pt x="9940" y="10462"/>
                  <a:pt x="9629" y="10462"/>
                </a:cubicBezTo>
                <a:lnTo>
                  <a:pt x="9629" y="10462"/>
                </a:lnTo>
                <a:cubicBezTo>
                  <a:pt x="9125" y="10461"/>
                  <a:pt x="8876" y="9855"/>
                  <a:pt x="9231" y="9498"/>
                </a:cubicBezTo>
                <a:cubicBezTo>
                  <a:pt x="9345" y="9383"/>
                  <a:pt x="9486" y="9332"/>
                  <a:pt x="9624" y="9332"/>
                </a:cubicBezTo>
                <a:close/>
                <a:moveTo>
                  <a:pt x="9626" y="11426"/>
                </a:moveTo>
                <a:cubicBezTo>
                  <a:pt x="9915" y="11426"/>
                  <a:pt x="10192" y="11650"/>
                  <a:pt x="10192" y="11989"/>
                </a:cubicBezTo>
                <a:cubicBezTo>
                  <a:pt x="10192" y="12301"/>
                  <a:pt x="9940" y="12553"/>
                  <a:pt x="9629" y="12554"/>
                </a:cubicBezTo>
                <a:lnTo>
                  <a:pt x="9629" y="12554"/>
                </a:lnTo>
                <a:cubicBezTo>
                  <a:pt x="9125" y="12552"/>
                  <a:pt x="8876" y="11946"/>
                  <a:pt x="9231" y="11592"/>
                </a:cubicBezTo>
                <a:cubicBezTo>
                  <a:pt x="9346" y="11477"/>
                  <a:pt x="9487" y="11426"/>
                  <a:pt x="9626" y="11426"/>
                </a:cubicBezTo>
                <a:close/>
                <a:moveTo>
                  <a:pt x="16264" y="9052"/>
                </a:moveTo>
                <a:cubicBezTo>
                  <a:pt x="16570" y="9052"/>
                  <a:pt x="16826" y="9301"/>
                  <a:pt x="16826" y="9615"/>
                </a:cubicBezTo>
                <a:lnTo>
                  <a:pt x="16826" y="12632"/>
                </a:lnTo>
                <a:cubicBezTo>
                  <a:pt x="16826" y="12946"/>
                  <a:pt x="16569" y="13197"/>
                  <a:pt x="16264" y="13197"/>
                </a:cubicBezTo>
                <a:cubicBezTo>
                  <a:pt x="16242" y="13197"/>
                  <a:pt x="16220" y="13196"/>
                  <a:pt x="16198" y="13194"/>
                </a:cubicBezTo>
                <a:cubicBezTo>
                  <a:pt x="15910" y="13154"/>
                  <a:pt x="15694" y="12908"/>
                  <a:pt x="15700" y="12620"/>
                </a:cubicBezTo>
                <a:lnTo>
                  <a:pt x="15700" y="9630"/>
                </a:lnTo>
                <a:cubicBezTo>
                  <a:pt x="15694" y="9342"/>
                  <a:pt x="15910" y="9092"/>
                  <a:pt x="16198" y="9056"/>
                </a:cubicBezTo>
                <a:cubicBezTo>
                  <a:pt x="16221" y="9054"/>
                  <a:pt x="16243" y="9052"/>
                  <a:pt x="16264" y="9052"/>
                </a:cubicBezTo>
                <a:close/>
                <a:moveTo>
                  <a:pt x="9625" y="13517"/>
                </a:moveTo>
                <a:cubicBezTo>
                  <a:pt x="9915" y="13517"/>
                  <a:pt x="10192" y="13742"/>
                  <a:pt x="10192" y="14083"/>
                </a:cubicBezTo>
                <a:cubicBezTo>
                  <a:pt x="10192" y="14392"/>
                  <a:pt x="9940" y="14644"/>
                  <a:pt x="9629" y="14645"/>
                </a:cubicBezTo>
                <a:lnTo>
                  <a:pt x="9629" y="14645"/>
                </a:lnTo>
                <a:cubicBezTo>
                  <a:pt x="9125" y="14644"/>
                  <a:pt x="8876" y="14037"/>
                  <a:pt x="9231" y="13683"/>
                </a:cubicBezTo>
                <a:cubicBezTo>
                  <a:pt x="9345" y="13569"/>
                  <a:pt x="9487" y="13517"/>
                  <a:pt x="9625" y="13517"/>
                </a:cubicBezTo>
                <a:close/>
                <a:moveTo>
                  <a:pt x="562" y="0"/>
                </a:moveTo>
                <a:cubicBezTo>
                  <a:pt x="250" y="0"/>
                  <a:pt x="0" y="253"/>
                  <a:pt x="0" y="562"/>
                </a:cubicBezTo>
                <a:lnTo>
                  <a:pt x="0" y="15059"/>
                </a:lnTo>
                <a:cubicBezTo>
                  <a:pt x="0" y="15372"/>
                  <a:pt x="250" y="15624"/>
                  <a:pt x="562" y="15624"/>
                </a:cubicBezTo>
                <a:lnTo>
                  <a:pt x="18665" y="15624"/>
                </a:lnTo>
                <a:cubicBezTo>
                  <a:pt x="18978" y="15624"/>
                  <a:pt x="19230" y="15372"/>
                  <a:pt x="19230" y="15059"/>
                </a:cubicBezTo>
                <a:lnTo>
                  <a:pt x="19230" y="562"/>
                </a:lnTo>
                <a:cubicBezTo>
                  <a:pt x="19230" y="253"/>
                  <a:pt x="18978" y="0"/>
                  <a:pt x="186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 txBox="1"/>
          <p:nvPr/>
        </p:nvSpPr>
        <p:spPr>
          <a:xfrm>
            <a:off x="1159850" y="3582080"/>
            <a:ext cx="210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Face Detection</a:t>
            </a:r>
            <a:endParaRPr b="1" sz="20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614" name="Google Shape;614;p34"/>
          <p:cNvSpPr txBox="1"/>
          <p:nvPr/>
        </p:nvSpPr>
        <p:spPr>
          <a:xfrm>
            <a:off x="1084850" y="3883575"/>
            <a:ext cx="225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Viola-Jones Face Detection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OpenCV Caffe Model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34"/>
          <p:cNvSpPr txBox="1"/>
          <p:nvPr/>
        </p:nvSpPr>
        <p:spPr>
          <a:xfrm>
            <a:off x="6071038" y="3668805"/>
            <a:ext cx="210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Face Pose</a:t>
            </a:r>
            <a:endParaRPr b="1" sz="20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616" name="Google Shape;616;p34"/>
          <p:cNvSpPr txBox="1"/>
          <p:nvPr/>
        </p:nvSpPr>
        <p:spPr>
          <a:xfrm>
            <a:off x="5877877" y="3970300"/>
            <a:ext cx="249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Rule based estimation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Hopenet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7" name="Google Shape;617;p34"/>
          <p:cNvCxnSpPr>
            <a:stCxn id="589" idx="2"/>
          </p:cNvCxnSpPr>
          <p:nvPr/>
        </p:nvCxnSpPr>
        <p:spPr>
          <a:xfrm>
            <a:off x="2214500" y="3182188"/>
            <a:ext cx="0" cy="37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18" name="Google Shape;618;p34"/>
          <p:cNvCxnSpPr/>
          <p:nvPr/>
        </p:nvCxnSpPr>
        <p:spPr>
          <a:xfrm>
            <a:off x="7125725" y="3268913"/>
            <a:ext cx="0" cy="37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19" name="Google Shape;619;p34"/>
          <p:cNvCxnSpPr/>
          <p:nvPr/>
        </p:nvCxnSpPr>
        <p:spPr>
          <a:xfrm>
            <a:off x="4766175" y="2250988"/>
            <a:ext cx="0" cy="37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620" name="Google Shape;620;p34"/>
          <p:cNvSpPr txBox="1"/>
          <p:nvPr/>
        </p:nvSpPr>
        <p:spPr>
          <a:xfrm>
            <a:off x="3654576" y="1233825"/>
            <a:ext cx="222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Facial Landmarks</a:t>
            </a:r>
            <a:endParaRPr b="1" sz="20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3597426" y="1580350"/>
            <a:ext cx="233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Dlib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OpenFace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34"/>
          <p:cNvSpPr/>
          <p:nvPr/>
        </p:nvSpPr>
        <p:spPr>
          <a:xfrm>
            <a:off x="3385725" y="1063850"/>
            <a:ext cx="4888500" cy="357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 txBox="1"/>
          <p:nvPr/>
        </p:nvSpPr>
        <p:spPr>
          <a:xfrm>
            <a:off x="3796975" y="4214825"/>
            <a:ext cx="183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Area of Focus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