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67" r:id="rId5"/>
    <p:sldId id="264" r:id="rId6"/>
    <p:sldId id="265" r:id="rId7"/>
    <p:sldId id="266" r:id="rId8"/>
    <p:sldId id="270" r:id="rId9"/>
    <p:sldId id="271" r:id="rId10"/>
    <p:sldId id="272" r:id="rId11"/>
    <p:sldId id="273" r:id="rId12"/>
    <p:sldId id="268" r:id="rId13"/>
    <p:sldId id="275" r:id="rId14"/>
    <p:sldId id="276" r:id="rId15"/>
    <p:sldId id="269" r:id="rId16"/>
    <p:sldId id="287" r:id="rId17"/>
    <p:sldId id="283" r:id="rId18"/>
    <p:sldId id="285" r:id="rId19"/>
    <p:sldId id="286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2D7F7-E25E-4954-8D99-D3B36430CAB7}" v="33" dt="2021-08-30T11:53:04.931"/>
    <p1510:client id="{1F5091F1-63F9-481F-8B91-B55AE120E6FE}" v="322" dt="2021-08-30T12:26:20.143"/>
    <p1510:client id="{B419D1F5-5EEB-4393-9F4A-BE08AD07C6B0}" v="47" dt="2021-08-30T10:03:51.767"/>
    <p1510:client id="{B9F2A7BF-36E4-40F6-BEA6-4451D4AE831B}" v="100" dt="2021-08-30T10:01:02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e Ping YEONG" userId="f1e6f65f32b8c33c" providerId="LiveId" clId="{F977944E-2B23-46AE-A02B-074297BCE4A5}"/>
    <pc:docChg chg="undo redo custSel addSld delSld modSld sldOrd">
      <pc:chgData name="Wee Ping YEONG" userId="f1e6f65f32b8c33c" providerId="LiveId" clId="{F977944E-2B23-46AE-A02B-074297BCE4A5}" dt="2021-08-29T12:22:12.952" v="2589" actId="1076"/>
      <pc:docMkLst>
        <pc:docMk/>
      </pc:docMkLst>
      <pc:sldChg chg="addSp modSp">
        <pc:chgData name="Wee Ping YEONG" userId="f1e6f65f32b8c33c" providerId="LiveId" clId="{F977944E-2B23-46AE-A02B-074297BCE4A5}" dt="2021-08-29T05:29:56.354" v="14"/>
        <pc:sldMkLst>
          <pc:docMk/>
          <pc:sldMk cId="3874936609" sldId="264"/>
        </pc:sldMkLst>
        <pc:picChg chg="add mod">
          <ac:chgData name="Wee Ping YEONG" userId="f1e6f65f32b8c33c" providerId="LiveId" clId="{F977944E-2B23-46AE-A02B-074297BCE4A5}" dt="2021-08-29T05:29:56.354" v="14"/>
          <ac:picMkLst>
            <pc:docMk/>
            <pc:sldMk cId="3874936609" sldId="264"/>
            <ac:picMk id="11" creationId="{7F458BF5-7D04-4FB8-8C93-3931B6AA0C94}"/>
          </ac:picMkLst>
        </pc:picChg>
      </pc:sldChg>
      <pc:sldChg chg="addSp modSp modNotesTx">
        <pc:chgData name="Wee Ping YEONG" userId="f1e6f65f32b8c33c" providerId="LiveId" clId="{F977944E-2B23-46AE-A02B-074297BCE4A5}" dt="2021-08-29T06:26:09.324" v="168"/>
        <pc:sldMkLst>
          <pc:docMk/>
          <pc:sldMk cId="2846489218" sldId="265"/>
        </pc:sldMkLst>
        <pc:picChg chg="add mod">
          <ac:chgData name="Wee Ping YEONG" userId="f1e6f65f32b8c33c" providerId="LiveId" clId="{F977944E-2B23-46AE-A02B-074297BCE4A5}" dt="2021-08-29T05:29:58.377" v="15"/>
          <ac:picMkLst>
            <pc:docMk/>
            <pc:sldMk cId="2846489218" sldId="265"/>
            <ac:picMk id="7" creationId="{E6AECE65-7A79-4196-9D9B-556562C3F31D}"/>
          </ac:picMkLst>
        </pc:picChg>
      </pc:sldChg>
      <pc:sldChg chg="addSp modSp mod">
        <pc:chgData name="Wee Ping YEONG" userId="f1e6f65f32b8c33c" providerId="LiveId" clId="{F977944E-2B23-46AE-A02B-074297BCE4A5}" dt="2021-08-29T06:21:20.453" v="79" actId="1076"/>
        <pc:sldMkLst>
          <pc:docMk/>
          <pc:sldMk cId="276924574" sldId="266"/>
        </pc:sldMkLst>
        <pc:spChg chg="mod">
          <ac:chgData name="Wee Ping YEONG" userId="f1e6f65f32b8c33c" providerId="LiveId" clId="{F977944E-2B23-46AE-A02B-074297BCE4A5}" dt="2021-08-29T05:56:08.010" v="51" actId="20577"/>
          <ac:spMkLst>
            <pc:docMk/>
            <pc:sldMk cId="276924574" sldId="266"/>
            <ac:spMk id="2" creationId="{90683480-3F10-4AAD-96C7-5F28A0BE7027}"/>
          </ac:spMkLst>
        </pc:spChg>
        <pc:picChg chg="mod">
          <ac:chgData name="Wee Ping YEONG" userId="f1e6f65f32b8c33c" providerId="LiveId" clId="{F977944E-2B23-46AE-A02B-074297BCE4A5}" dt="2021-08-29T06:21:20.453" v="79" actId="1076"/>
          <ac:picMkLst>
            <pc:docMk/>
            <pc:sldMk cId="276924574" sldId="266"/>
            <ac:picMk id="4" creationId="{81FB54D0-DCF3-4837-8B97-0E8410622D72}"/>
          </ac:picMkLst>
        </pc:picChg>
        <pc:picChg chg="mod">
          <ac:chgData name="Wee Ping YEONG" userId="f1e6f65f32b8c33c" providerId="LiveId" clId="{F977944E-2B23-46AE-A02B-074297BCE4A5}" dt="2021-08-29T05:56:21.319" v="52" actId="1076"/>
          <ac:picMkLst>
            <pc:docMk/>
            <pc:sldMk cId="276924574" sldId="266"/>
            <ac:picMk id="8" creationId="{4F2F9AF2-A3E1-4752-9E3D-F6CADFB5E1F0}"/>
          </ac:picMkLst>
        </pc:picChg>
        <pc:picChg chg="add mod ord">
          <ac:chgData name="Wee Ping YEONG" userId="f1e6f65f32b8c33c" providerId="LiveId" clId="{F977944E-2B23-46AE-A02B-074297BCE4A5}" dt="2021-08-29T05:30:12" v="18" actId="166"/>
          <ac:picMkLst>
            <pc:docMk/>
            <pc:sldMk cId="276924574" sldId="266"/>
            <ac:picMk id="13" creationId="{4067BCFB-F8BA-4F2E-8BA2-D61E87A242FF}"/>
          </ac:picMkLst>
        </pc:picChg>
      </pc:sldChg>
      <pc:sldChg chg="addSp delSp modSp mod">
        <pc:chgData name="Wee Ping YEONG" userId="f1e6f65f32b8c33c" providerId="LiveId" clId="{F977944E-2B23-46AE-A02B-074297BCE4A5}" dt="2021-08-29T05:30:37.441" v="23" actId="1076"/>
        <pc:sldMkLst>
          <pc:docMk/>
          <pc:sldMk cId="3834778485" sldId="267"/>
        </pc:sldMkLst>
        <pc:grpChg chg="del">
          <ac:chgData name="Wee Ping YEONG" userId="f1e6f65f32b8c33c" providerId="LiveId" clId="{F977944E-2B23-46AE-A02B-074297BCE4A5}" dt="2021-08-29T05:30:25.927" v="19" actId="478"/>
          <ac:grpSpMkLst>
            <pc:docMk/>
            <pc:sldMk cId="3834778485" sldId="267"/>
            <ac:grpSpMk id="16" creationId="{1D306356-3866-44F0-9EFC-C76AA436C1FA}"/>
          </ac:grpSpMkLst>
        </pc:grpChg>
        <pc:grpChg chg="topLvl">
          <ac:chgData name="Wee Ping YEONG" userId="f1e6f65f32b8c33c" providerId="LiveId" clId="{F977944E-2B23-46AE-A02B-074297BCE4A5}" dt="2021-08-29T05:30:25.927" v="19" actId="478"/>
          <ac:grpSpMkLst>
            <pc:docMk/>
            <pc:sldMk cId="3834778485" sldId="267"/>
            <ac:grpSpMk id="21" creationId="{40892D8D-AF39-488D-8DD0-69186A3675D0}"/>
          </ac:grpSpMkLst>
        </pc:grpChg>
        <pc:picChg chg="del topLvl">
          <ac:chgData name="Wee Ping YEONG" userId="f1e6f65f32b8c33c" providerId="LiveId" clId="{F977944E-2B23-46AE-A02B-074297BCE4A5}" dt="2021-08-29T05:30:25.927" v="19" actId="478"/>
          <ac:picMkLst>
            <pc:docMk/>
            <pc:sldMk cId="3834778485" sldId="267"/>
            <ac:picMk id="18" creationId="{9AC6879A-3A53-4397-91B2-D79B06E3B797}"/>
          </ac:picMkLst>
        </pc:picChg>
        <pc:picChg chg="add mod">
          <ac:chgData name="Wee Ping YEONG" userId="f1e6f65f32b8c33c" providerId="LiveId" clId="{F977944E-2B23-46AE-A02B-074297BCE4A5}" dt="2021-08-29T05:30:37.441" v="23" actId="1076"/>
          <ac:picMkLst>
            <pc:docMk/>
            <pc:sldMk cId="3834778485" sldId="267"/>
            <ac:picMk id="20" creationId="{B70DC76D-2EA3-49EF-BEB5-402F572F2813}"/>
          </ac:picMkLst>
        </pc:picChg>
      </pc:sldChg>
      <pc:sldChg chg="addSp delSp modSp mod">
        <pc:chgData name="Wee Ping YEONG" userId="f1e6f65f32b8c33c" providerId="LiveId" clId="{F977944E-2B23-46AE-A02B-074297BCE4A5}" dt="2021-08-29T06:43:05.110" v="350" actId="1076"/>
        <pc:sldMkLst>
          <pc:docMk/>
          <pc:sldMk cId="3444879705" sldId="268"/>
        </pc:sldMkLst>
        <pc:picChg chg="del">
          <ac:chgData name="Wee Ping YEONG" userId="f1e6f65f32b8c33c" providerId="LiveId" clId="{F977944E-2B23-46AE-A02B-074297BCE4A5}" dt="2021-08-29T05:55:16.349" v="31" actId="478"/>
          <ac:picMkLst>
            <pc:docMk/>
            <pc:sldMk cId="3444879705" sldId="268"/>
            <ac:picMk id="4" creationId="{43DF83D4-6DAE-4DEF-92F6-618F609B0451}"/>
          </ac:picMkLst>
        </pc:picChg>
        <pc:picChg chg="add del mod">
          <ac:chgData name="Wee Ping YEONG" userId="f1e6f65f32b8c33c" providerId="LiveId" clId="{F977944E-2B23-46AE-A02B-074297BCE4A5}" dt="2021-08-29T06:18:07.938" v="61" actId="478"/>
          <ac:picMkLst>
            <pc:docMk/>
            <pc:sldMk cId="3444879705" sldId="268"/>
            <ac:picMk id="5" creationId="{6BFB5E81-4D96-4628-8690-400F7B90DC61}"/>
          </ac:picMkLst>
        </pc:picChg>
        <pc:picChg chg="del">
          <ac:chgData name="Wee Ping YEONG" userId="f1e6f65f32b8c33c" providerId="LiveId" clId="{F977944E-2B23-46AE-A02B-074297BCE4A5}" dt="2021-08-29T06:17:35.139" v="55" actId="478"/>
          <ac:picMkLst>
            <pc:docMk/>
            <pc:sldMk cId="3444879705" sldId="268"/>
            <ac:picMk id="7" creationId="{E6FDF415-BFE4-476D-8782-53BC1FE750E1}"/>
          </ac:picMkLst>
        </pc:picChg>
        <pc:picChg chg="add mod">
          <ac:chgData name="Wee Ping YEONG" userId="f1e6f65f32b8c33c" providerId="LiveId" clId="{F977944E-2B23-46AE-A02B-074297BCE4A5}" dt="2021-08-29T05:55:16.659" v="32"/>
          <ac:picMkLst>
            <pc:docMk/>
            <pc:sldMk cId="3444879705" sldId="268"/>
            <ac:picMk id="8" creationId="{E5D7DFDF-DA0B-4DB8-9134-139E7CA959F2}"/>
          </ac:picMkLst>
        </pc:picChg>
        <pc:picChg chg="add mod">
          <ac:chgData name="Wee Ping YEONG" userId="f1e6f65f32b8c33c" providerId="LiveId" clId="{F977944E-2B23-46AE-A02B-074297BCE4A5}" dt="2021-08-29T06:43:05.110" v="350" actId="1076"/>
          <ac:picMkLst>
            <pc:docMk/>
            <pc:sldMk cId="3444879705" sldId="268"/>
            <ac:picMk id="9" creationId="{6852ECDC-2B21-46D8-B3A5-C29D1E8CB2D5}"/>
          </ac:picMkLst>
        </pc:picChg>
      </pc:sldChg>
      <pc:sldChg chg="addSp delSp modSp mod ord">
        <pc:chgData name="Wee Ping YEONG" userId="f1e6f65f32b8c33c" providerId="LiveId" clId="{F977944E-2B23-46AE-A02B-074297BCE4A5}" dt="2021-08-29T12:22:12.952" v="2589" actId="1076"/>
        <pc:sldMkLst>
          <pc:docMk/>
          <pc:sldMk cId="3515796623" sldId="269"/>
        </pc:sldMkLst>
        <pc:spChg chg="mod">
          <ac:chgData name="Wee Ping YEONG" userId="f1e6f65f32b8c33c" providerId="LiveId" clId="{F977944E-2B23-46AE-A02B-074297BCE4A5}" dt="2021-08-29T06:41:04.399" v="335" actId="20577"/>
          <ac:spMkLst>
            <pc:docMk/>
            <pc:sldMk cId="3515796623" sldId="269"/>
            <ac:spMk id="2" creationId="{90683480-3F10-4AAD-96C7-5F28A0BE7027}"/>
          </ac:spMkLst>
        </pc:spChg>
        <pc:graphicFrameChg chg="add mod modGraphic">
          <ac:chgData name="Wee Ping YEONG" userId="f1e6f65f32b8c33c" providerId="LiveId" clId="{F977944E-2B23-46AE-A02B-074297BCE4A5}" dt="2021-08-29T12:22:12.952" v="2589" actId="1076"/>
          <ac:graphicFrameMkLst>
            <pc:docMk/>
            <pc:sldMk cId="3515796623" sldId="269"/>
            <ac:graphicFrameMk id="3" creationId="{9D10C971-4F6D-4CB4-A2D3-7E4A87FABF01}"/>
          </ac:graphicFrameMkLst>
        </pc:graphicFrameChg>
        <pc:graphicFrameChg chg="add del">
          <ac:chgData name="Wee Ping YEONG" userId="f1e6f65f32b8c33c" providerId="LiveId" clId="{F977944E-2B23-46AE-A02B-074297BCE4A5}" dt="2021-08-29T10:20:34.103" v="1505"/>
          <ac:graphicFrameMkLst>
            <pc:docMk/>
            <pc:sldMk cId="3515796623" sldId="269"/>
            <ac:graphicFrameMk id="4" creationId="{FB8A58AB-4CA1-440B-B8EA-9B8B62BEA215}"/>
          </ac:graphicFrameMkLst>
        </pc:graphicFrameChg>
        <pc:graphicFrameChg chg="del">
          <ac:chgData name="Wee Ping YEONG" userId="f1e6f65f32b8c33c" providerId="LiveId" clId="{F977944E-2B23-46AE-A02B-074297BCE4A5}" dt="2021-08-29T06:41:10.950" v="336" actId="478"/>
          <ac:graphicFrameMkLst>
            <pc:docMk/>
            <pc:sldMk cId="3515796623" sldId="269"/>
            <ac:graphicFrameMk id="8" creationId="{E865C97F-E905-4FB4-9E06-E24E336AC3B8}"/>
          </ac:graphicFrameMkLst>
        </pc:graphicFrameChg>
        <pc:picChg chg="del mod">
          <ac:chgData name="Wee Ping YEONG" userId="f1e6f65f32b8c33c" providerId="LiveId" clId="{F977944E-2B23-46AE-A02B-074297BCE4A5}" dt="2021-08-29T05:55:28.712" v="34" actId="478"/>
          <ac:picMkLst>
            <pc:docMk/>
            <pc:sldMk cId="3515796623" sldId="269"/>
            <ac:picMk id="4" creationId="{43DF83D4-6DAE-4DEF-92F6-618F609B0451}"/>
          </ac:picMkLst>
        </pc:picChg>
        <pc:picChg chg="add mod">
          <ac:chgData name="Wee Ping YEONG" userId="f1e6f65f32b8c33c" providerId="LiveId" clId="{F977944E-2B23-46AE-A02B-074297BCE4A5}" dt="2021-08-29T10:33:35.621" v="2170" actId="1035"/>
          <ac:picMkLst>
            <pc:docMk/>
            <pc:sldMk cId="3515796623" sldId="269"/>
            <ac:picMk id="6" creationId="{C2F9A3D4-1C14-40F8-B28D-1B01FCD870E1}"/>
          </ac:picMkLst>
        </pc:picChg>
        <pc:picChg chg="add mod">
          <ac:chgData name="Wee Ping YEONG" userId="f1e6f65f32b8c33c" providerId="LiveId" clId="{F977944E-2B23-46AE-A02B-074297BCE4A5}" dt="2021-08-29T10:34:05.760" v="2171" actId="1076"/>
          <ac:picMkLst>
            <pc:docMk/>
            <pc:sldMk cId="3515796623" sldId="269"/>
            <ac:picMk id="8" creationId="{D0EE4B6E-ABA3-49C0-B631-BBBE4F376C2F}"/>
          </ac:picMkLst>
        </pc:picChg>
        <pc:picChg chg="add mod">
          <ac:chgData name="Wee Ping YEONG" userId="f1e6f65f32b8c33c" providerId="LiveId" clId="{F977944E-2B23-46AE-A02B-074297BCE4A5}" dt="2021-08-29T06:41:17.840" v="337"/>
          <ac:picMkLst>
            <pc:docMk/>
            <pc:sldMk cId="3515796623" sldId="269"/>
            <ac:picMk id="9" creationId="{D7C3CE01-4F73-42D7-AE0F-65A4902250B3}"/>
          </ac:picMkLst>
        </pc:picChg>
        <pc:picChg chg="add mod">
          <ac:chgData name="Wee Ping YEONG" userId="f1e6f65f32b8c33c" providerId="LiveId" clId="{F977944E-2B23-46AE-A02B-074297BCE4A5}" dt="2021-08-29T10:33:35.621" v="2170" actId="1035"/>
          <ac:picMkLst>
            <pc:docMk/>
            <pc:sldMk cId="3515796623" sldId="269"/>
            <ac:picMk id="11" creationId="{E828080F-4715-42D4-8CF4-496CAA05F3E5}"/>
          </ac:picMkLst>
        </pc:picChg>
        <pc:picChg chg="add mod">
          <ac:chgData name="Wee Ping YEONG" userId="f1e6f65f32b8c33c" providerId="LiveId" clId="{F977944E-2B23-46AE-A02B-074297BCE4A5}" dt="2021-08-29T10:34:10.707" v="2172" actId="1076"/>
          <ac:picMkLst>
            <pc:docMk/>
            <pc:sldMk cId="3515796623" sldId="269"/>
            <ac:picMk id="15" creationId="{417C7022-E235-46AF-AC90-EFA7B98E83C6}"/>
          </ac:picMkLst>
        </pc:picChg>
        <pc:picChg chg="add mod">
          <ac:chgData name="Wee Ping YEONG" userId="f1e6f65f32b8c33c" providerId="LiveId" clId="{F977944E-2B23-46AE-A02B-074297BCE4A5}" dt="2021-08-29T10:33:35.621" v="2170" actId="1035"/>
          <ac:picMkLst>
            <pc:docMk/>
            <pc:sldMk cId="3515796623" sldId="269"/>
            <ac:picMk id="16" creationId="{5C72FBD6-4B0C-4A5D-851E-CAB50CA046BA}"/>
          </ac:picMkLst>
        </pc:picChg>
        <pc:picChg chg="add mod">
          <ac:chgData name="Wee Ping YEONG" userId="f1e6f65f32b8c33c" providerId="LiveId" clId="{F977944E-2B23-46AE-A02B-074297BCE4A5}" dt="2021-08-29T10:28:54.957" v="1958" actId="571"/>
          <ac:picMkLst>
            <pc:docMk/>
            <pc:sldMk cId="3515796623" sldId="269"/>
            <ac:picMk id="17" creationId="{D67306B3-055C-4981-B3A1-FC5724D0C6C1}"/>
          </ac:picMkLst>
        </pc:picChg>
        <pc:picChg chg="add mod">
          <ac:chgData name="Wee Ping YEONG" userId="f1e6f65f32b8c33c" providerId="LiveId" clId="{F977944E-2B23-46AE-A02B-074297BCE4A5}" dt="2021-08-29T10:28:54.957" v="1958" actId="571"/>
          <ac:picMkLst>
            <pc:docMk/>
            <pc:sldMk cId="3515796623" sldId="269"/>
            <ac:picMk id="18" creationId="{8CB544CE-DF76-4CA0-878F-F52B2B5E28CD}"/>
          </ac:picMkLst>
        </pc:picChg>
        <pc:picChg chg="add mod">
          <ac:chgData name="Wee Ping YEONG" userId="f1e6f65f32b8c33c" providerId="LiveId" clId="{F977944E-2B23-46AE-A02B-074297BCE4A5}" dt="2021-08-29T10:28:54.957" v="1958" actId="571"/>
          <ac:picMkLst>
            <pc:docMk/>
            <pc:sldMk cId="3515796623" sldId="269"/>
            <ac:picMk id="19" creationId="{233D89A3-5582-4D3D-A6F3-6CB7793E778C}"/>
          </ac:picMkLst>
        </pc:picChg>
      </pc:sldChg>
      <pc:sldChg chg="addSp delSp modSp mod">
        <pc:chgData name="Wee Ping YEONG" userId="f1e6f65f32b8c33c" providerId="LiveId" clId="{F977944E-2B23-46AE-A02B-074297BCE4A5}" dt="2021-08-29T06:17:31.683" v="54" actId="478"/>
        <pc:sldMkLst>
          <pc:docMk/>
          <pc:sldMk cId="2411428004" sldId="270"/>
        </pc:sldMkLst>
        <pc:picChg chg="mod">
          <ac:chgData name="Wee Ping YEONG" userId="f1e6f65f32b8c33c" providerId="LiveId" clId="{F977944E-2B23-46AE-A02B-074297BCE4A5}" dt="2021-08-29T05:29:49.694" v="13" actId="1037"/>
          <ac:picMkLst>
            <pc:docMk/>
            <pc:sldMk cId="2411428004" sldId="270"/>
            <ac:picMk id="4" creationId="{43DF83D4-6DAE-4DEF-92F6-618F609B0451}"/>
          </ac:picMkLst>
        </pc:picChg>
        <pc:picChg chg="add del">
          <ac:chgData name="Wee Ping YEONG" userId="f1e6f65f32b8c33c" providerId="LiveId" clId="{F977944E-2B23-46AE-A02B-074297BCE4A5}" dt="2021-08-29T06:17:31.683" v="54" actId="478"/>
          <ac:picMkLst>
            <pc:docMk/>
            <pc:sldMk cId="2411428004" sldId="270"/>
            <ac:picMk id="5" creationId="{97925659-425B-4A93-AD25-36D844852D8C}"/>
          </ac:picMkLst>
        </pc:picChg>
      </pc:sldChg>
      <pc:sldChg chg="addSp delSp modSp mod">
        <pc:chgData name="Wee Ping YEONG" userId="f1e6f65f32b8c33c" providerId="LiveId" clId="{F977944E-2B23-46AE-A02B-074297BCE4A5}" dt="2021-08-29T05:30:58.539" v="25"/>
        <pc:sldMkLst>
          <pc:docMk/>
          <pc:sldMk cId="747927738" sldId="271"/>
        </pc:sldMkLst>
        <pc:picChg chg="del">
          <ac:chgData name="Wee Ping YEONG" userId="f1e6f65f32b8c33c" providerId="LiveId" clId="{F977944E-2B23-46AE-A02B-074297BCE4A5}" dt="2021-08-29T05:30:57.283" v="24" actId="478"/>
          <ac:picMkLst>
            <pc:docMk/>
            <pc:sldMk cId="747927738" sldId="271"/>
            <ac:picMk id="4" creationId="{43DF83D4-6DAE-4DEF-92F6-618F609B0451}"/>
          </ac:picMkLst>
        </pc:picChg>
        <pc:picChg chg="add mod">
          <ac:chgData name="Wee Ping YEONG" userId="f1e6f65f32b8c33c" providerId="LiveId" clId="{F977944E-2B23-46AE-A02B-074297BCE4A5}" dt="2021-08-29T05:30:58.539" v="25"/>
          <ac:picMkLst>
            <pc:docMk/>
            <pc:sldMk cId="747927738" sldId="271"/>
            <ac:picMk id="13" creationId="{21F60563-5A34-4F22-BCA7-AE14BFDF72DD}"/>
          </ac:picMkLst>
        </pc:picChg>
      </pc:sldChg>
      <pc:sldChg chg="addSp delSp modSp mod">
        <pc:chgData name="Wee Ping YEONG" userId="f1e6f65f32b8c33c" providerId="LiveId" clId="{F977944E-2B23-46AE-A02B-074297BCE4A5}" dt="2021-08-29T06:43:31.472" v="398" actId="1038"/>
        <pc:sldMkLst>
          <pc:docMk/>
          <pc:sldMk cId="1855967124" sldId="272"/>
        </pc:sldMkLst>
        <pc:picChg chg="del mod">
          <ac:chgData name="Wee Ping YEONG" userId="f1e6f65f32b8c33c" providerId="LiveId" clId="{F977944E-2B23-46AE-A02B-074297BCE4A5}" dt="2021-08-29T05:55:05.277" v="27" actId="478"/>
          <ac:picMkLst>
            <pc:docMk/>
            <pc:sldMk cId="1855967124" sldId="272"/>
            <ac:picMk id="4" creationId="{43DF83D4-6DAE-4DEF-92F6-618F609B0451}"/>
          </ac:picMkLst>
        </pc:picChg>
        <pc:picChg chg="add mod">
          <ac:chgData name="Wee Ping YEONG" userId="f1e6f65f32b8c33c" providerId="LiveId" clId="{F977944E-2B23-46AE-A02B-074297BCE4A5}" dt="2021-08-29T05:55:05.915" v="28"/>
          <ac:picMkLst>
            <pc:docMk/>
            <pc:sldMk cId="1855967124" sldId="272"/>
            <ac:picMk id="17" creationId="{CA752A08-053B-4E74-AFA1-83986992634F}"/>
          </ac:picMkLst>
        </pc:picChg>
        <pc:picChg chg="mod">
          <ac:chgData name="Wee Ping YEONG" userId="f1e6f65f32b8c33c" providerId="LiveId" clId="{F977944E-2B23-46AE-A02B-074297BCE4A5}" dt="2021-08-29T06:43:31.472" v="398" actId="1038"/>
          <ac:picMkLst>
            <pc:docMk/>
            <pc:sldMk cId="1855967124" sldId="272"/>
            <ac:picMk id="52" creationId="{427C3E7A-527F-409F-A372-284A9636C70F}"/>
          </ac:picMkLst>
        </pc:picChg>
      </pc:sldChg>
      <pc:sldChg chg="addSp delSp modSp mod">
        <pc:chgData name="Wee Ping YEONG" userId="f1e6f65f32b8c33c" providerId="LiveId" clId="{F977944E-2B23-46AE-A02B-074297BCE4A5}" dt="2021-08-29T05:55:11.894" v="30"/>
        <pc:sldMkLst>
          <pc:docMk/>
          <pc:sldMk cId="2973549269" sldId="273"/>
        </pc:sldMkLst>
        <pc:picChg chg="del">
          <ac:chgData name="Wee Ping YEONG" userId="f1e6f65f32b8c33c" providerId="LiveId" clId="{F977944E-2B23-46AE-A02B-074297BCE4A5}" dt="2021-08-29T05:55:11.496" v="29" actId="478"/>
          <ac:picMkLst>
            <pc:docMk/>
            <pc:sldMk cId="2973549269" sldId="273"/>
            <ac:picMk id="4" creationId="{43DF83D4-6DAE-4DEF-92F6-618F609B0451}"/>
          </ac:picMkLst>
        </pc:picChg>
        <pc:picChg chg="add mod">
          <ac:chgData name="Wee Ping YEONG" userId="f1e6f65f32b8c33c" providerId="LiveId" clId="{F977944E-2B23-46AE-A02B-074297BCE4A5}" dt="2021-08-29T05:55:11.894" v="30"/>
          <ac:picMkLst>
            <pc:docMk/>
            <pc:sldMk cId="2973549269" sldId="273"/>
            <ac:picMk id="22" creationId="{19B40710-CD6B-4295-A858-12BC610955E7}"/>
          </ac:picMkLst>
        </pc:picChg>
      </pc:sldChg>
      <pc:sldChg chg="modSp add del mod">
        <pc:chgData name="Wee Ping YEONG" userId="f1e6f65f32b8c33c" providerId="LiveId" clId="{F977944E-2B23-46AE-A02B-074297BCE4A5}" dt="2021-08-29T06:23:35.632" v="129" actId="47"/>
        <pc:sldMkLst>
          <pc:docMk/>
          <pc:sldMk cId="1331547854" sldId="274"/>
        </pc:sldMkLst>
        <pc:spChg chg="mod">
          <ac:chgData name="Wee Ping YEONG" userId="f1e6f65f32b8c33c" providerId="LiveId" clId="{F977944E-2B23-46AE-A02B-074297BCE4A5}" dt="2021-08-29T06:22:27.248" v="105" actId="20577"/>
          <ac:spMkLst>
            <pc:docMk/>
            <pc:sldMk cId="1331547854" sldId="274"/>
            <ac:spMk id="2" creationId="{90683480-3F10-4AAD-96C7-5F28A0BE7027}"/>
          </ac:spMkLst>
        </pc:spChg>
      </pc:sldChg>
      <pc:sldChg chg="addSp delSp modSp add mod">
        <pc:chgData name="Wee Ping YEONG" userId="f1e6f65f32b8c33c" providerId="LiveId" clId="{F977944E-2B23-46AE-A02B-074297BCE4A5}" dt="2021-08-29T12:04:43.009" v="2180" actId="1076"/>
        <pc:sldMkLst>
          <pc:docMk/>
          <pc:sldMk cId="3765171520" sldId="275"/>
        </pc:sldMkLst>
        <pc:spChg chg="mod">
          <ac:chgData name="Wee Ping YEONG" userId="f1e6f65f32b8c33c" providerId="LiveId" clId="{F977944E-2B23-46AE-A02B-074297BCE4A5}" dt="2021-08-29T06:22:17.871" v="93" actId="20577"/>
          <ac:spMkLst>
            <pc:docMk/>
            <pc:sldMk cId="3765171520" sldId="275"/>
            <ac:spMk id="2" creationId="{90683480-3F10-4AAD-96C7-5F28A0BE7027}"/>
          </ac:spMkLst>
        </pc:spChg>
        <pc:spChg chg="mod">
          <ac:chgData name="Wee Ping YEONG" userId="f1e6f65f32b8c33c" providerId="LiveId" clId="{F977944E-2B23-46AE-A02B-074297BCE4A5}" dt="2021-08-29T06:38:18.058" v="235" actId="1035"/>
          <ac:spMkLst>
            <pc:docMk/>
            <pc:sldMk cId="3765171520" sldId="275"/>
            <ac:spMk id="3" creationId="{BA6D3C30-0539-4265-BBF2-A915EF6D6A79}"/>
          </ac:spMkLst>
        </pc:spChg>
        <pc:spChg chg="mod">
          <ac:chgData name="Wee Ping YEONG" userId="f1e6f65f32b8c33c" providerId="LiveId" clId="{F977944E-2B23-46AE-A02B-074297BCE4A5}" dt="2021-08-29T06:38:18.058" v="235" actId="1035"/>
          <ac:spMkLst>
            <pc:docMk/>
            <pc:sldMk cId="3765171520" sldId="275"/>
            <ac:spMk id="5" creationId="{F9726973-6E30-46D0-B5E4-B2B0828C32B5}"/>
          </ac:spMkLst>
        </pc:spChg>
        <pc:spChg chg="mod">
          <ac:chgData name="Wee Ping YEONG" userId="f1e6f65f32b8c33c" providerId="LiveId" clId="{F977944E-2B23-46AE-A02B-074297BCE4A5}" dt="2021-08-29T06:38:18.058" v="235" actId="1035"/>
          <ac:spMkLst>
            <pc:docMk/>
            <pc:sldMk cId="3765171520" sldId="275"/>
            <ac:spMk id="9" creationId="{749CAD01-CF88-4FA4-8046-E19AAC2F244B}"/>
          </ac:spMkLst>
        </pc:spChg>
        <pc:spChg chg="mod">
          <ac:chgData name="Wee Ping YEONG" userId="f1e6f65f32b8c33c" providerId="LiveId" clId="{F977944E-2B23-46AE-A02B-074297BCE4A5}" dt="2021-08-29T06:38:18.058" v="235" actId="1035"/>
          <ac:spMkLst>
            <pc:docMk/>
            <pc:sldMk cId="3765171520" sldId="275"/>
            <ac:spMk id="10" creationId="{25CD0ACF-920F-41A3-BC43-9FB958B58507}"/>
          </ac:spMkLst>
        </pc:spChg>
        <pc:spChg chg="mod">
          <ac:chgData name="Wee Ping YEONG" userId="f1e6f65f32b8c33c" providerId="LiveId" clId="{F977944E-2B23-46AE-A02B-074297BCE4A5}" dt="2021-08-29T06:39:40.290" v="287" actId="20577"/>
          <ac:spMkLst>
            <pc:docMk/>
            <pc:sldMk cId="3765171520" sldId="275"/>
            <ac:spMk id="11" creationId="{B1869A14-6D8C-421D-90EE-1B7D01EBFF87}"/>
          </ac:spMkLst>
        </pc:spChg>
        <pc:picChg chg="add mod">
          <ac:chgData name="Wee Ping YEONG" userId="f1e6f65f32b8c33c" providerId="LiveId" clId="{F977944E-2B23-46AE-A02B-074297BCE4A5}" dt="2021-08-29T06:40:15.292" v="296" actId="1038"/>
          <ac:picMkLst>
            <pc:docMk/>
            <pc:sldMk cId="3765171520" sldId="275"/>
            <ac:picMk id="6" creationId="{659DA0C9-DE6B-4AF1-B96E-A2C2B192B66A}"/>
          </ac:picMkLst>
        </pc:picChg>
        <pc:picChg chg="add mod">
          <ac:chgData name="Wee Ping YEONG" userId="f1e6f65f32b8c33c" providerId="LiveId" clId="{F977944E-2B23-46AE-A02B-074297BCE4A5}" dt="2021-08-29T12:04:43.009" v="2180" actId="1076"/>
          <ac:picMkLst>
            <pc:docMk/>
            <pc:sldMk cId="3765171520" sldId="275"/>
            <ac:picMk id="7" creationId="{E01AC059-C0CD-4C25-9886-34F68F36FDF1}"/>
          </ac:picMkLst>
        </pc:picChg>
        <pc:picChg chg="del">
          <ac:chgData name="Wee Ping YEONG" userId="f1e6f65f32b8c33c" providerId="LiveId" clId="{F977944E-2B23-46AE-A02B-074297BCE4A5}" dt="2021-08-29T06:25:38.823" v="167" actId="478"/>
          <ac:picMkLst>
            <pc:docMk/>
            <pc:sldMk cId="3765171520" sldId="275"/>
            <ac:picMk id="7" creationId="{E3994151-6ED1-497E-B806-73BD3EE4C378}"/>
          </ac:picMkLst>
        </pc:picChg>
        <pc:picChg chg="add del mod">
          <ac:chgData name="Wee Ping YEONG" userId="f1e6f65f32b8c33c" providerId="LiveId" clId="{F977944E-2B23-46AE-A02B-074297BCE4A5}" dt="2021-08-29T12:04:27.873" v="2173" actId="478"/>
          <ac:picMkLst>
            <pc:docMk/>
            <pc:sldMk cId="3765171520" sldId="275"/>
            <ac:picMk id="12" creationId="{DAFACE9F-4635-44F7-BA2E-5D39CB6DAB1C}"/>
          </ac:picMkLst>
        </pc:picChg>
      </pc:sldChg>
      <pc:sldChg chg="addSp delSp modSp add mod">
        <pc:chgData name="Wee Ping YEONG" userId="f1e6f65f32b8c33c" providerId="LiveId" clId="{F977944E-2B23-46AE-A02B-074297BCE4A5}" dt="2021-08-29T12:21:55.624" v="2586" actId="478"/>
        <pc:sldMkLst>
          <pc:docMk/>
          <pc:sldMk cId="1195622902" sldId="276"/>
        </pc:sldMkLst>
        <pc:spChg chg="add mod">
          <ac:chgData name="Wee Ping YEONG" userId="f1e6f65f32b8c33c" providerId="LiveId" clId="{F977944E-2B23-46AE-A02B-074297BCE4A5}" dt="2021-08-29T12:14:23.829" v="2277" actId="20577"/>
          <ac:spMkLst>
            <pc:docMk/>
            <pc:sldMk cId="1195622902" sldId="276"/>
            <ac:spMk id="4" creationId="{807CD670-2069-470D-B95A-6AE588EAF1BC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5" creationId="{B56155F0-AB14-4AF3-A986-57CD2F0107A4}"/>
          </ac:spMkLst>
        </pc:spChg>
        <pc:spChg chg="mod">
          <ac:chgData name="Wee Ping YEONG" userId="f1e6f65f32b8c33c" providerId="LiveId" clId="{F977944E-2B23-46AE-A02B-074297BCE4A5}" dt="2021-08-29T12:15:31.017" v="2303" actId="1076"/>
          <ac:spMkLst>
            <pc:docMk/>
            <pc:sldMk cId="1195622902" sldId="276"/>
            <ac:spMk id="6" creationId="{9774A590-3634-4321-9CF9-A2E061EDF4BE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7" creationId="{59B53EC3-6BBB-415A-BD97-39469D6755A5}"/>
          </ac:spMkLst>
        </pc:spChg>
        <pc:spChg chg="add del mod">
          <ac:chgData name="Wee Ping YEONG" userId="f1e6f65f32b8c33c" providerId="LiveId" clId="{F977944E-2B23-46AE-A02B-074297BCE4A5}" dt="2021-08-29T12:09:22.687" v="2224" actId="478"/>
          <ac:spMkLst>
            <pc:docMk/>
            <pc:sldMk cId="1195622902" sldId="276"/>
            <ac:spMk id="8" creationId="{63D9AFA1-31DE-485E-A28E-ABAF76E544A1}"/>
          </ac:spMkLst>
        </pc:spChg>
        <pc:spChg chg="mod">
          <ac:chgData name="Wee Ping YEONG" userId="f1e6f65f32b8c33c" providerId="LiveId" clId="{F977944E-2B23-46AE-A02B-074297BCE4A5}" dt="2021-08-29T09:45:18.831" v="1026" actId="1076"/>
          <ac:spMkLst>
            <pc:docMk/>
            <pc:sldMk cId="1195622902" sldId="276"/>
            <ac:spMk id="13" creationId="{9D2AF55A-1F75-49A9-ADCE-369D6A86C7FE}"/>
          </ac:spMkLst>
        </pc:spChg>
        <pc:spChg chg="mod">
          <ac:chgData name="Wee Ping YEONG" userId="f1e6f65f32b8c33c" providerId="LiveId" clId="{F977944E-2B23-46AE-A02B-074297BCE4A5}" dt="2021-08-29T09:51:29.654" v="1332" actId="1037"/>
          <ac:spMkLst>
            <pc:docMk/>
            <pc:sldMk cId="1195622902" sldId="276"/>
            <ac:spMk id="14" creationId="{C1112F69-770D-4EF0-8F44-5002C8FEE361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15" creationId="{0EDB8328-E14D-45C4-8DC6-E5BE8BD73707}"/>
          </ac:spMkLst>
        </pc:spChg>
        <pc:spChg chg="del mod">
          <ac:chgData name="Wee Ping YEONG" userId="f1e6f65f32b8c33c" providerId="LiveId" clId="{F977944E-2B23-46AE-A02B-074297BCE4A5}" dt="2021-08-29T06:42:35.755" v="345" actId="478"/>
          <ac:spMkLst>
            <pc:docMk/>
            <pc:sldMk cId="1195622902" sldId="276"/>
            <ac:spMk id="15" creationId="{FF0C32B5-12D0-447C-B5E9-DBE96A48724B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16" creationId="{CEBBA88C-6A3E-44EF-B6EC-92100F83C1B8}"/>
          </ac:spMkLst>
        </pc:spChg>
        <pc:spChg chg="add del mod">
          <ac:chgData name="Wee Ping YEONG" userId="f1e6f65f32b8c33c" providerId="LiveId" clId="{F977944E-2B23-46AE-A02B-074297BCE4A5}" dt="2021-08-29T09:46:47.602" v="1082"/>
          <ac:spMkLst>
            <pc:docMk/>
            <pc:sldMk cId="1195622902" sldId="276"/>
            <ac:spMk id="18" creationId="{9EB14E21-3AA9-4C54-B07F-8D160A6E94F9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19" creationId="{628A5E79-4C96-4132-8502-E1C063CE9B88}"/>
          </ac:spMkLst>
        </pc:spChg>
        <pc:spChg chg="del">
          <ac:chgData name="Wee Ping YEONG" userId="f1e6f65f32b8c33c" providerId="LiveId" clId="{F977944E-2B23-46AE-A02B-074297BCE4A5}" dt="2021-08-29T06:42:34.189" v="344" actId="478"/>
          <ac:spMkLst>
            <pc:docMk/>
            <pc:sldMk cId="1195622902" sldId="276"/>
            <ac:spMk id="19" creationId="{EF5559BE-2EF0-4C93-A3B1-EB4B9C679DD6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20" creationId="{18673D1B-997D-4AE6-A022-34678D547688}"/>
          </ac:spMkLst>
        </pc:spChg>
        <pc:spChg chg="del mod">
          <ac:chgData name="Wee Ping YEONG" userId="f1e6f65f32b8c33c" providerId="LiveId" clId="{F977944E-2B23-46AE-A02B-074297BCE4A5}" dt="2021-08-29T06:42:30.855" v="343" actId="478"/>
          <ac:spMkLst>
            <pc:docMk/>
            <pc:sldMk cId="1195622902" sldId="276"/>
            <ac:spMk id="20" creationId="{FB9A931C-AC97-4B91-BF4B-0CD31BAFD2C2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21" creationId="{160C8B5F-6BDE-4273-8E06-7CF92F70B953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22" creationId="{B1F05948-CB5E-4BC8-831F-955EC0918B50}"/>
          </ac:spMkLst>
        </pc:spChg>
        <pc:spChg chg="add mod">
          <ac:chgData name="Wee Ping YEONG" userId="f1e6f65f32b8c33c" providerId="LiveId" clId="{F977944E-2B23-46AE-A02B-074297BCE4A5}" dt="2021-08-29T12:14:33.433" v="2278" actId="14100"/>
          <ac:spMkLst>
            <pc:docMk/>
            <pc:sldMk cId="1195622902" sldId="276"/>
            <ac:spMk id="23" creationId="{122D70EB-9139-461F-AF54-366C17EC8218}"/>
          </ac:spMkLst>
        </pc:spChg>
        <pc:spChg chg="add mod">
          <ac:chgData name="Wee Ping YEONG" userId="f1e6f65f32b8c33c" providerId="LiveId" clId="{F977944E-2B23-46AE-A02B-074297BCE4A5}" dt="2021-08-29T12:13:20.411" v="2268" actId="1038"/>
          <ac:spMkLst>
            <pc:docMk/>
            <pc:sldMk cId="1195622902" sldId="276"/>
            <ac:spMk id="24" creationId="{9B3E9DAC-5D04-4C50-9747-F79F5F5D6E98}"/>
          </ac:spMkLst>
        </pc:spChg>
        <pc:spChg chg="add del mod">
          <ac:chgData name="Wee Ping YEONG" userId="f1e6f65f32b8c33c" providerId="LiveId" clId="{F977944E-2B23-46AE-A02B-074297BCE4A5}" dt="2021-08-29T12:21:55.624" v="2586" actId="478"/>
          <ac:spMkLst>
            <pc:docMk/>
            <pc:sldMk cId="1195622902" sldId="276"/>
            <ac:spMk id="26" creationId="{E9FF7D42-9D64-418F-941D-9995FE3FC260}"/>
          </ac:spMkLst>
        </pc:spChg>
        <pc:spChg chg="del">
          <ac:chgData name="Wee Ping YEONG" userId="f1e6f65f32b8c33c" providerId="LiveId" clId="{F977944E-2B23-46AE-A02B-074297BCE4A5}" dt="2021-08-29T06:42:38.306" v="346" actId="478"/>
          <ac:spMkLst>
            <pc:docMk/>
            <pc:sldMk cId="1195622902" sldId="276"/>
            <ac:spMk id="30" creationId="{95653D0A-B7BF-42FF-B261-0262469902B3}"/>
          </ac:spMkLst>
        </pc:spChg>
        <pc:spChg chg="del mod">
          <ac:chgData name="Wee Ping YEONG" userId="f1e6f65f32b8c33c" providerId="LiveId" clId="{F977944E-2B23-46AE-A02B-074297BCE4A5}" dt="2021-08-29T06:42:45.178" v="348" actId="478"/>
          <ac:spMkLst>
            <pc:docMk/>
            <pc:sldMk cId="1195622902" sldId="276"/>
            <ac:spMk id="34" creationId="{F78CAE86-26D0-4A13-BE31-330124250D5E}"/>
          </ac:spMkLst>
        </pc:spChg>
        <pc:graphicFrameChg chg="add mod modGraphic">
          <ac:chgData name="Wee Ping YEONG" userId="f1e6f65f32b8c33c" providerId="LiveId" clId="{F977944E-2B23-46AE-A02B-074297BCE4A5}" dt="2021-08-29T12:18:52.777" v="2460" actId="1076"/>
          <ac:graphicFrameMkLst>
            <pc:docMk/>
            <pc:sldMk cId="1195622902" sldId="276"/>
            <ac:graphicFrameMk id="3" creationId="{A754C2E3-CC7C-4034-8A41-23DA25A95EC3}"/>
          </ac:graphicFrameMkLst>
        </pc:graphicFrameChg>
        <pc:graphicFrameChg chg="add mod modGraphic">
          <ac:chgData name="Wee Ping YEONG" userId="f1e6f65f32b8c33c" providerId="LiveId" clId="{F977944E-2B23-46AE-A02B-074297BCE4A5}" dt="2021-08-29T12:21:46.480" v="2585" actId="1076"/>
          <ac:graphicFrameMkLst>
            <pc:docMk/>
            <pc:sldMk cId="1195622902" sldId="276"/>
            <ac:graphicFrameMk id="25" creationId="{D38A1F84-FCBB-4601-8C9B-47EF01A89F78}"/>
          </ac:graphicFrameMkLst>
        </pc:graphicFrameChg>
        <pc:picChg chg="add del">
          <ac:chgData name="Wee Ping YEONG" userId="f1e6f65f32b8c33c" providerId="LiveId" clId="{F977944E-2B23-46AE-A02B-074297BCE4A5}" dt="2021-08-29T06:42:25.169" v="341" actId="478"/>
          <ac:picMkLst>
            <pc:docMk/>
            <pc:sldMk cId="1195622902" sldId="276"/>
            <ac:picMk id="52" creationId="{427C3E7A-527F-409F-A372-284A9636C70F}"/>
          </ac:picMkLst>
        </pc:picChg>
        <pc:cxnChg chg="add del">
          <ac:chgData name="Wee Ping YEONG" userId="f1e6f65f32b8c33c" providerId="LiveId" clId="{F977944E-2B23-46AE-A02B-074297BCE4A5}" dt="2021-08-29T12:09:40.012" v="2226" actId="478"/>
          <ac:cxnSpMkLst>
            <pc:docMk/>
            <pc:sldMk cId="1195622902" sldId="276"/>
            <ac:cxnSpMk id="11" creationId="{0E670422-FDBB-44CD-9013-A8408DF33D4B}"/>
          </ac:cxnSpMkLst>
        </pc:cxnChg>
        <pc:cxnChg chg="add del">
          <ac:chgData name="Wee Ping YEONG" userId="f1e6f65f32b8c33c" providerId="LiveId" clId="{F977944E-2B23-46AE-A02B-074297BCE4A5}" dt="2021-08-29T12:09:58.705" v="2228" actId="478"/>
          <ac:cxnSpMkLst>
            <pc:docMk/>
            <pc:sldMk cId="1195622902" sldId="276"/>
            <ac:cxnSpMk id="18" creationId="{448E31BD-F65B-4357-BB27-A3D5990281E8}"/>
          </ac:cxnSpMkLst>
        </pc:cxnChg>
      </pc:sldChg>
      <pc:sldChg chg="addSp delSp modSp add mod">
        <pc:chgData name="Wee Ping YEONG" userId="f1e6f65f32b8c33c" providerId="LiveId" clId="{F977944E-2B23-46AE-A02B-074297BCE4A5}" dt="2021-08-29T06:23:18.204" v="128" actId="1076"/>
        <pc:sldMkLst>
          <pc:docMk/>
          <pc:sldMk cId="181902788" sldId="277"/>
        </pc:sldMkLst>
        <pc:spChg chg="mod">
          <ac:chgData name="Wee Ping YEONG" userId="f1e6f65f32b8c33c" providerId="LiveId" clId="{F977944E-2B23-46AE-A02B-074297BCE4A5}" dt="2021-08-29T06:22:54.014" v="122" actId="20577"/>
          <ac:spMkLst>
            <pc:docMk/>
            <pc:sldMk cId="181902788" sldId="277"/>
            <ac:spMk id="2" creationId="{90683480-3F10-4AAD-96C7-5F28A0BE7027}"/>
          </ac:spMkLst>
        </pc:spChg>
        <pc:graphicFrameChg chg="del">
          <ac:chgData name="Wee Ping YEONG" userId="f1e6f65f32b8c33c" providerId="LiveId" clId="{F977944E-2B23-46AE-A02B-074297BCE4A5}" dt="2021-08-29T06:22:57.352" v="123" actId="478"/>
          <ac:graphicFrameMkLst>
            <pc:docMk/>
            <pc:sldMk cId="181902788" sldId="277"/>
            <ac:graphicFrameMk id="8" creationId="{E865C97F-E905-4FB4-9E06-E24E336AC3B8}"/>
          </ac:graphicFrameMkLst>
        </pc:graphicFrameChg>
        <pc:picChg chg="add mod">
          <ac:chgData name="Wee Ping YEONG" userId="f1e6f65f32b8c33c" providerId="LiveId" clId="{F977944E-2B23-46AE-A02B-074297BCE4A5}" dt="2021-08-29T06:23:18.204" v="128" actId="1076"/>
          <ac:picMkLst>
            <pc:docMk/>
            <pc:sldMk cId="181902788" sldId="277"/>
            <ac:picMk id="7" creationId="{F5AD0266-671F-4CA6-B2AF-DA9EAB203E5D}"/>
          </ac:picMkLst>
        </pc:picChg>
      </pc:sldChg>
      <pc:sldChg chg="addSp delSp modSp add del mod">
        <pc:chgData name="Wee Ping YEONG" userId="f1e6f65f32b8c33c" providerId="LiveId" clId="{F977944E-2B23-46AE-A02B-074297BCE4A5}" dt="2021-08-29T12:22:03.929" v="2587" actId="47"/>
        <pc:sldMkLst>
          <pc:docMk/>
          <pc:sldMk cId="220053658" sldId="278"/>
        </pc:sldMkLst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4" creationId="{807CD670-2069-470D-B95A-6AE588EAF1BC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5" creationId="{B56155F0-AB14-4AF3-A986-57CD2F0107A4}"/>
          </ac:spMkLst>
        </pc:spChg>
        <pc:spChg chg="del">
          <ac:chgData name="Wee Ping YEONG" userId="f1e6f65f32b8c33c" providerId="LiveId" clId="{F977944E-2B23-46AE-A02B-074297BCE4A5}" dt="2021-08-29T10:14:51.335" v="1343" actId="478"/>
          <ac:spMkLst>
            <pc:docMk/>
            <pc:sldMk cId="220053658" sldId="278"/>
            <ac:spMk id="6" creationId="{9774A590-3634-4321-9CF9-A2E061EDF4BE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7" creationId="{59B53EC3-6BBB-415A-BD97-39469D6755A5}"/>
          </ac:spMkLst>
        </pc:spChg>
        <pc:spChg chg="add mod">
          <ac:chgData name="Wee Ping YEONG" userId="f1e6f65f32b8c33c" providerId="LiveId" clId="{F977944E-2B23-46AE-A02B-074297BCE4A5}" dt="2021-08-29T10:22:17.166" v="1650" actId="20577"/>
          <ac:spMkLst>
            <pc:docMk/>
            <pc:sldMk cId="220053658" sldId="278"/>
            <ac:spMk id="8" creationId="{ED68ADD1-0793-4714-B252-C34193CE3201}"/>
          </ac:spMkLst>
        </pc:spChg>
        <pc:spChg chg="del">
          <ac:chgData name="Wee Ping YEONG" userId="f1e6f65f32b8c33c" providerId="LiveId" clId="{F977944E-2B23-46AE-A02B-074297BCE4A5}" dt="2021-08-29T10:14:51.335" v="1343" actId="478"/>
          <ac:spMkLst>
            <pc:docMk/>
            <pc:sldMk cId="220053658" sldId="278"/>
            <ac:spMk id="10" creationId="{25CD0ACF-920F-41A3-BC43-9FB958B58507}"/>
          </ac:spMkLst>
        </pc:spChg>
        <pc:spChg chg="del">
          <ac:chgData name="Wee Ping YEONG" userId="f1e6f65f32b8c33c" providerId="LiveId" clId="{F977944E-2B23-46AE-A02B-074297BCE4A5}" dt="2021-08-29T10:14:51.335" v="1343" actId="478"/>
          <ac:spMkLst>
            <pc:docMk/>
            <pc:sldMk cId="220053658" sldId="278"/>
            <ac:spMk id="13" creationId="{9D2AF55A-1F75-49A9-ADCE-369D6A86C7FE}"/>
          </ac:spMkLst>
        </pc:spChg>
        <pc:spChg chg="del">
          <ac:chgData name="Wee Ping YEONG" userId="f1e6f65f32b8c33c" providerId="LiveId" clId="{F977944E-2B23-46AE-A02B-074297BCE4A5}" dt="2021-08-29T10:14:51.335" v="1343" actId="478"/>
          <ac:spMkLst>
            <pc:docMk/>
            <pc:sldMk cId="220053658" sldId="278"/>
            <ac:spMk id="14" creationId="{C1112F69-770D-4EF0-8F44-5002C8FEE361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15" creationId="{0EDB8328-E14D-45C4-8DC6-E5BE8BD73707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16" creationId="{CEBBA88C-6A3E-44EF-B6EC-92100F83C1B8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19" creationId="{628A5E79-4C96-4132-8502-E1C063CE9B88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0" creationId="{18673D1B-997D-4AE6-A022-34678D547688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1" creationId="{160C8B5F-6BDE-4273-8E06-7CF92F70B953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2" creationId="{B1F05948-CB5E-4BC8-831F-955EC0918B50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3" creationId="{122D70EB-9139-461F-AF54-366C17EC8218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4" creationId="{9B3E9DAC-5D04-4C50-9747-F79F5F5D6E98}"/>
          </ac:spMkLst>
        </pc:spChg>
        <pc:spChg chg="add mod">
          <ac:chgData name="Wee Ping YEONG" userId="f1e6f65f32b8c33c" providerId="LiveId" clId="{F977944E-2B23-46AE-A02B-074297BCE4A5}" dt="2021-08-29T10:16:05.905" v="1382" actId="14100"/>
          <ac:spMkLst>
            <pc:docMk/>
            <pc:sldMk cId="220053658" sldId="278"/>
            <ac:spMk id="25" creationId="{3BCEBEB6-8575-4DF6-A2C9-F074612FE98D}"/>
          </ac:spMkLst>
        </pc:spChg>
        <pc:spChg chg="add mod">
          <ac:chgData name="Wee Ping YEONG" userId="f1e6f65f32b8c33c" providerId="LiveId" clId="{F977944E-2B23-46AE-A02B-074297BCE4A5}" dt="2021-08-29T10:17:42.609" v="1384" actId="14100"/>
          <ac:spMkLst>
            <pc:docMk/>
            <pc:sldMk cId="220053658" sldId="278"/>
            <ac:spMk id="26" creationId="{0A334EAD-50B8-4C84-B93D-C2DD569DB19E}"/>
          </ac:spMkLst>
        </pc:spChg>
        <pc:spChg chg="add mod">
          <ac:chgData name="Wee Ping YEONG" userId="f1e6f65f32b8c33c" providerId="LiveId" clId="{F977944E-2B23-46AE-A02B-074297BCE4A5}" dt="2021-08-29T10:17:46.323" v="1385" actId="20577"/>
          <ac:spMkLst>
            <pc:docMk/>
            <pc:sldMk cId="220053658" sldId="278"/>
            <ac:spMk id="27" creationId="{76651F86-7023-4005-823E-A6AE8E22482B}"/>
          </ac:spMkLst>
        </pc:spChg>
        <pc:graphicFrameChg chg="del">
          <ac:chgData name="Wee Ping YEONG" userId="f1e6f65f32b8c33c" providerId="LiveId" clId="{F977944E-2B23-46AE-A02B-074297BCE4A5}" dt="2021-08-29T10:13:28.722" v="1342" actId="478"/>
          <ac:graphicFrameMkLst>
            <pc:docMk/>
            <pc:sldMk cId="220053658" sldId="278"/>
            <ac:graphicFrameMk id="3" creationId="{A754C2E3-CC7C-4034-8A41-23DA25A95EC3}"/>
          </ac:graphicFrameMkLst>
        </pc:graphicFrameChg>
      </pc:sldChg>
    </pc:docChg>
  </pc:docChgLst>
  <pc:docChgLst>
    <pc:chgData name="Mediana" userId="569d7062-fdd7-4a83-bdcd-e3effbc5a119" providerId="ADAL" clId="{1F5091F1-63F9-481F-8B91-B55AE120E6FE}"/>
    <pc:docChg chg="undo custSel addSld delSld modSld sldOrd">
      <pc:chgData name="Mediana" userId="569d7062-fdd7-4a83-bdcd-e3effbc5a119" providerId="ADAL" clId="{1F5091F1-63F9-481F-8B91-B55AE120E6FE}" dt="2021-08-30T12:26:20.141" v="327"/>
      <pc:docMkLst>
        <pc:docMk/>
      </pc:docMkLst>
      <pc:sldChg chg="addSp delSp modSp mod">
        <pc:chgData name="Mediana" userId="569d7062-fdd7-4a83-bdcd-e3effbc5a119" providerId="ADAL" clId="{1F5091F1-63F9-481F-8B91-B55AE120E6FE}" dt="2021-08-30T12:03:07.496" v="166" actId="14100"/>
        <pc:sldMkLst>
          <pc:docMk/>
          <pc:sldMk cId="276924574" sldId="266"/>
        </pc:sldMkLst>
        <pc:picChg chg="add mod">
          <ac:chgData name="Mediana" userId="569d7062-fdd7-4a83-bdcd-e3effbc5a119" providerId="ADAL" clId="{1F5091F1-63F9-481F-8B91-B55AE120E6FE}" dt="2021-08-30T12:02:30.426" v="157" actId="1076"/>
          <ac:picMkLst>
            <pc:docMk/>
            <pc:sldMk cId="276924574" sldId="266"/>
            <ac:picMk id="4" creationId="{AD30B3D8-B8DF-476B-8738-9CFD7C6F7740}"/>
          </ac:picMkLst>
        </pc:picChg>
        <pc:picChg chg="del">
          <ac:chgData name="Mediana" userId="569d7062-fdd7-4a83-bdcd-e3effbc5a119" providerId="ADAL" clId="{1F5091F1-63F9-481F-8B91-B55AE120E6FE}" dt="2021-08-30T12:01:50.410" v="149" actId="478"/>
          <ac:picMkLst>
            <pc:docMk/>
            <pc:sldMk cId="276924574" sldId="266"/>
            <ac:picMk id="5" creationId="{A39C7A40-FC55-4C3C-B280-86344E581232}"/>
          </ac:picMkLst>
        </pc:picChg>
        <pc:picChg chg="add mod">
          <ac:chgData name="Mediana" userId="569d7062-fdd7-4a83-bdcd-e3effbc5a119" providerId="ADAL" clId="{1F5091F1-63F9-481F-8B91-B55AE120E6FE}" dt="2021-08-30T12:03:07.496" v="166" actId="14100"/>
          <ac:picMkLst>
            <pc:docMk/>
            <pc:sldMk cId="276924574" sldId="266"/>
            <ac:picMk id="7" creationId="{05BE2B6A-FE4B-4CA2-9BDC-F1A9E4971F5E}"/>
          </ac:picMkLst>
        </pc:picChg>
        <pc:picChg chg="del">
          <ac:chgData name="Mediana" userId="569d7062-fdd7-4a83-bdcd-e3effbc5a119" providerId="ADAL" clId="{1F5091F1-63F9-481F-8B91-B55AE120E6FE}" dt="2021-08-30T12:02:56.980" v="158" actId="478"/>
          <ac:picMkLst>
            <pc:docMk/>
            <pc:sldMk cId="276924574" sldId="266"/>
            <ac:picMk id="9" creationId="{3EB6C1F6-67D0-41D6-B90E-D6421FF933A9}"/>
          </ac:picMkLst>
        </pc:picChg>
      </pc:sldChg>
      <pc:sldChg chg="modSp mod">
        <pc:chgData name="Mediana" userId="569d7062-fdd7-4a83-bdcd-e3effbc5a119" providerId="ADAL" clId="{1F5091F1-63F9-481F-8B91-B55AE120E6FE}" dt="2021-08-30T12:17:53.976" v="237" actId="1076"/>
        <pc:sldMkLst>
          <pc:docMk/>
          <pc:sldMk cId="3444879705" sldId="268"/>
        </pc:sldMkLst>
        <pc:picChg chg="ord">
          <ac:chgData name="Mediana" userId="569d7062-fdd7-4a83-bdcd-e3effbc5a119" providerId="ADAL" clId="{1F5091F1-63F9-481F-8B91-B55AE120E6FE}" dt="2021-08-30T12:17:40.885" v="235" actId="166"/>
          <ac:picMkLst>
            <pc:docMk/>
            <pc:sldMk cId="3444879705" sldId="268"/>
            <ac:picMk id="8" creationId="{E5D7DFDF-DA0B-4DB8-9134-139E7CA959F2}"/>
          </ac:picMkLst>
        </pc:picChg>
        <pc:picChg chg="mod">
          <ac:chgData name="Mediana" userId="569d7062-fdd7-4a83-bdcd-e3effbc5a119" providerId="ADAL" clId="{1F5091F1-63F9-481F-8B91-B55AE120E6FE}" dt="2021-08-30T12:17:53.976" v="237" actId="1076"/>
          <ac:picMkLst>
            <pc:docMk/>
            <pc:sldMk cId="3444879705" sldId="268"/>
            <ac:picMk id="9" creationId="{6852ECDC-2B21-46D8-B3A5-C29D1E8CB2D5}"/>
          </ac:picMkLst>
        </pc:picChg>
      </pc:sldChg>
      <pc:sldChg chg="modNotesTx">
        <pc:chgData name="Mediana" userId="569d7062-fdd7-4a83-bdcd-e3effbc5a119" providerId="ADAL" clId="{1F5091F1-63F9-481F-8B91-B55AE120E6FE}" dt="2021-08-30T12:23:24.130" v="295"/>
        <pc:sldMkLst>
          <pc:docMk/>
          <pc:sldMk cId="1855967124" sldId="272"/>
        </pc:sldMkLst>
      </pc:sldChg>
      <pc:sldChg chg="addSp delSp modSp mod">
        <pc:chgData name="Mediana" userId="569d7062-fdd7-4a83-bdcd-e3effbc5a119" providerId="ADAL" clId="{1F5091F1-63F9-481F-8B91-B55AE120E6FE}" dt="2021-08-30T12:21:11.597" v="294" actId="6549"/>
        <pc:sldMkLst>
          <pc:docMk/>
          <pc:sldMk cId="3765171520" sldId="275"/>
        </pc:sldMkLst>
        <pc:spChg chg="add del">
          <ac:chgData name="Mediana" userId="569d7062-fdd7-4a83-bdcd-e3effbc5a119" providerId="ADAL" clId="{1F5091F1-63F9-481F-8B91-B55AE120E6FE}" dt="2021-08-30T12:19:58.542" v="242" actId="478"/>
          <ac:spMkLst>
            <pc:docMk/>
            <pc:sldMk cId="3765171520" sldId="275"/>
            <ac:spMk id="4" creationId="{5BDEB153-E38C-43F1-A256-783BFFC89921}"/>
          </ac:spMkLst>
        </pc:spChg>
        <pc:spChg chg="mod">
          <ac:chgData name="Mediana" userId="569d7062-fdd7-4a83-bdcd-e3effbc5a119" providerId="ADAL" clId="{1F5091F1-63F9-481F-8B91-B55AE120E6FE}" dt="2021-08-30T12:21:11.597" v="294" actId="6549"/>
          <ac:spMkLst>
            <pc:docMk/>
            <pc:sldMk cId="3765171520" sldId="275"/>
            <ac:spMk id="5" creationId="{F9726973-6E30-46D0-B5E4-B2B0828C32B5}"/>
          </ac:spMkLst>
        </pc:spChg>
      </pc:sldChg>
      <pc:sldChg chg="addSp delSp modSp mod modClrScheme delDesignElem chgLayout">
        <pc:chgData name="Mediana" userId="569d7062-fdd7-4a83-bdcd-e3effbc5a119" providerId="ADAL" clId="{1F5091F1-63F9-481F-8B91-B55AE120E6FE}" dt="2021-08-30T12:25:55.282" v="322" actId="1076"/>
        <pc:sldMkLst>
          <pc:docMk/>
          <pc:sldMk cId="181902788" sldId="277"/>
        </pc:sldMkLst>
        <pc:spChg chg="mod ord">
          <ac:chgData name="Mediana" userId="569d7062-fdd7-4a83-bdcd-e3effbc5a119" providerId="ADAL" clId="{1F5091F1-63F9-481F-8B91-B55AE120E6FE}" dt="2021-08-30T12:25:39.062" v="321" actId="700"/>
          <ac:spMkLst>
            <pc:docMk/>
            <pc:sldMk cId="181902788" sldId="277"/>
            <ac:spMk id="2" creationId="{90683480-3F10-4AAD-96C7-5F28A0BE7027}"/>
          </ac:spMkLst>
        </pc:spChg>
        <pc:spChg chg="add del mod ord">
          <ac:chgData name="Mediana" userId="569d7062-fdd7-4a83-bdcd-e3effbc5a119" providerId="ADAL" clId="{1F5091F1-63F9-481F-8B91-B55AE120E6FE}" dt="2021-08-30T12:24:54.092" v="308" actId="700"/>
          <ac:spMkLst>
            <pc:docMk/>
            <pc:sldMk cId="181902788" sldId="277"/>
            <ac:spMk id="3" creationId="{8616C366-85DB-4090-B0ED-A011F1341F24}"/>
          </ac:spMkLst>
        </pc:spChg>
        <pc:spChg chg="add mod ord">
          <ac:chgData name="Mediana" userId="569d7062-fdd7-4a83-bdcd-e3effbc5a119" providerId="ADAL" clId="{1F5091F1-63F9-481F-8B91-B55AE120E6FE}" dt="2021-08-30T12:25:55.282" v="322" actId="1076"/>
          <ac:spMkLst>
            <pc:docMk/>
            <pc:sldMk cId="181902788" sldId="277"/>
            <ac:spMk id="4" creationId="{15CC3C2F-F577-498F-927B-7B42BAC60D34}"/>
          </ac:spMkLst>
        </pc:spChg>
        <pc:spChg chg="del">
          <ac:chgData name="Mediana" userId="569d7062-fdd7-4a83-bdcd-e3effbc5a119" providerId="ADAL" clId="{1F5091F1-63F9-481F-8B91-B55AE120E6FE}" dt="2021-08-30T12:24:41.237" v="307" actId="700"/>
          <ac:spMkLst>
            <pc:docMk/>
            <pc:sldMk cId="181902788" sldId="277"/>
            <ac:spMk id="44" creationId="{907EF6B7-1338-4443-8C46-6A318D952DFD}"/>
          </ac:spMkLst>
        </pc:spChg>
        <pc:spChg chg="del">
          <ac:chgData name="Mediana" userId="569d7062-fdd7-4a83-bdcd-e3effbc5a119" providerId="ADAL" clId="{1F5091F1-63F9-481F-8B91-B55AE120E6FE}" dt="2021-08-30T12:24:41.237" v="307" actId="700"/>
          <ac:spMkLst>
            <pc:docMk/>
            <pc:sldMk cId="181902788" sldId="277"/>
            <ac:spMk id="46" creationId="{DAAE4CDD-124C-4DCF-9584-B6033B545DD5}"/>
          </ac:spMkLst>
        </pc:spChg>
        <pc:spChg chg="del">
          <ac:chgData name="Mediana" userId="569d7062-fdd7-4a83-bdcd-e3effbc5a119" providerId="ADAL" clId="{1F5091F1-63F9-481F-8B91-B55AE120E6FE}" dt="2021-08-30T12:24:41.237" v="307" actId="700"/>
          <ac:spMkLst>
            <pc:docMk/>
            <pc:sldMk cId="181902788" sldId="277"/>
            <ac:spMk id="48" creationId="{081E4A58-353D-44AE-B2FC-2A74E2E400F7}"/>
          </ac:spMkLst>
        </pc:spChg>
      </pc:sldChg>
      <pc:sldChg chg="delSp modSp mod">
        <pc:chgData name="Mediana" userId="569d7062-fdd7-4a83-bdcd-e3effbc5a119" providerId="ADAL" clId="{1F5091F1-63F9-481F-8B91-B55AE120E6FE}" dt="2021-08-30T12:12:26.204" v="228" actId="1076"/>
        <pc:sldMkLst>
          <pc:docMk/>
          <pc:sldMk cId="2602199345" sldId="279"/>
        </pc:sldMkLst>
        <pc:spChg chg="mod">
          <ac:chgData name="Mediana" userId="569d7062-fdd7-4a83-bdcd-e3effbc5a119" providerId="ADAL" clId="{1F5091F1-63F9-481F-8B91-B55AE120E6FE}" dt="2021-08-30T12:10:25.110" v="215" actId="20577"/>
          <ac:spMkLst>
            <pc:docMk/>
            <pc:sldMk cId="2602199345" sldId="279"/>
            <ac:spMk id="4" creationId="{72D58053-F200-4E1A-8CC6-65F51B314C0E}"/>
          </ac:spMkLst>
        </pc:spChg>
        <pc:spChg chg="mod">
          <ac:chgData name="Mediana" userId="569d7062-fdd7-4a83-bdcd-e3effbc5a119" providerId="ADAL" clId="{1F5091F1-63F9-481F-8B91-B55AE120E6FE}" dt="2021-08-30T12:12:26.204" v="228" actId="1076"/>
          <ac:spMkLst>
            <pc:docMk/>
            <pc:sldMk cId="2602199345" sldId="279"/>
            <ac:spMk id="8" creationId="{FB86B53B-3CB9-4ABE-AD1F-FB99860B786A}"/>
          </ac:spMkLst>
        </pc:spChg>
        <pc:graphicFrameChg chg="modGraphic">
          <ac:chgData name="Mediana" userId="569d7062-fdd7-4a83-bdcd-e3effbc5a119" providerId="ADAL" clId="{1F5091F1-63F9-481F-8B91-B55AE120E6FE}" dt="2021-08-30T12:12:05.744" v="225" actId="2165"/>
          <ac:graphicFrameMkLst>
            <pc:docMk/>
            <pc:sldMk cId="2602199345" sldId="279"/>
            <ac:graphicFrameMk id="7" creationId="{F2F21A0E-BD3F-4173-967F-91A3E67A1288}"/>
          </ac:graphicFrameMkLst>
        </pc:graphicFrameChg>
        <pc:graphicFrameChg chg="del">
          <ac:chgData name="Mediana" userId="569d7062-fdd7-4a83-bdcd-e3effbc5a119" providerId="ADAL" clId="{1F5091F1-63F9-481F-8B91-B55AE120E6FE}" dt="2021-08-30T12:10:28.974" v="216" actId="478"/>
          <ac:graphicFrameMkLst>
            <pc:docMk/>
            <pc:sldMk cId="2602199345" sldId="279"/>
            <ac:graphicFrameMk id="9" creationId="{AEE5E753-F33D-4DFD-83EA-3BDFBDAE5CB5}"/>
          </ac:graphicFrameMkLst>
        </pc:graphicFrameChg>
      </pc:sldChg>
      <pc:sldChg chg="modSp mod">
        <pc:chgData name="Mediana" userId="569d7062-fdd7-4a83-bdcd-e3effbc5a119" providerId="ADAL" clId="{1F5091F1-63F9-481F-8B91-B55AE120E6FE}" dt="2021-08-30T12:16:03.799" v="233" actId="20577"/>
        <pc:sldMkLst>
          <pc:docMk/>
          <pc:sldMk cId="2980013907" sldId="280"/>
        </pc:sldMkLst>
        <pc:graphicFrameChg chg="modGraphic">
          <ac:chgData name="Mediana" userId="569d7062-fdd7-4a83-bdcd-e3effbc5a119" providerId="ADAL" clId="{1F5091F1-63F9-481F-8B91-B55AE120E6FE}" dt="2021-08-30T12:16:03.799" v="233" actId="20577"/>
          <ac:graphicFrameMkLst>
            <pc:docMk/>
            <pc:sldMk cId="2980013907" sldId="280"/>
            <ac:graphicFrameMk id="5" creationId="{296A0F70-6B24-46DC-B796-F10011B8EA56}"/>
          </ac:graphicFrameMkLst>
        </pc:graphicFrameChg>
      </pc:sldChg>
      <pc:sldChg chg="addSp delSp modSp mod ord">
        <pc:chgData name="Mediana" userId="569d7062-fdd7-4a83-bdcd-e3effbc5a119" providerId="ADAL" clId="{1F5091F1-63F9-481F-8B91-B55AE120E6FE}" dt="2021-08-30T12:05:16.282" v="205" actId="20577"/>
        <pc:sldMkLst>
          <pc:docMk/>
          <pc:sldMk cId="4075148860" sldId="283"/>
        </pc:sldMkLst>
        <pc:spChg chg="mod">
          <ac:chgData name="Mediana" userId="569d7062-fdd7-4a83-bdcd-e3effbc5a119" providerId="ADAL" clId="{1F5091F1-63F9-481F-8B91-B55AE120E6FE}" dt="2021-08-30T12:04:54.036" v="181" actId="20577"/>
          <ac:spMkLst>
            <pc:docMk/>
            <pc:sldMk cId="4075148860" sldId="283"/>
            <ac:spMk id="4" creationId="{72D58053-F200-4E1A-8CC6-65F51B314C0E}"/>
          </ac:spMkLst>
        </pc:spChg>
        <pc:spChg chg="add mod">
          <ac:chgData name="Mediana" userId="569d7062-fdd7-4a83-bdcd-e3effbc5a119" providerId="ADAL" clId="{1F5091F1-63F9-481F-8B91-B55AE120E6FE}" dt="2021-08-30T12:05:16.282" v="205" actId="20577"/>
          <ac:spMkLst>
            <pc:docMk/>
            <pc:sldMk cId="4075148860" sldId="283"/>
            <ac:spMk id="6" creationId="{2E443476-E88C-40AF-982A-B11A3E4677B7}"/>
          </ac:spMkLst>
        </pc:spChg>
        <pc:spChg chg="del mod">
          <ac:chgData name="Mediana" userId="569d7062-fdd7-4a83-bdcd-e3effbc5a119" providerId="ADAL" clId="{1F5091F1-63F9-481F-8B91-B55AE120E6FE}" dt="2021-08-30T11:54:12.944" v="5" actId="478"/>
          <ac:spMkLst>
            <pc:docMk/>
            <pc:sldMk cId="4075148860" sldId="283"/>
            <ac:spMk id="8" creationId="{FB86B53B-3CB9-4ABE-AD1F-FB99860B786A}"/>
          </ac:spMkLst>
        </pc:spChg>
        <pc:picChg chg="add del mod">
          <ac:chgData name="Mediana" userId="569d7062-fdd7-4a83-bdcd-e3effbc5a119" providerId="ADAL" clId="{1F5091F1-63F9-481F-8B91-B55AE120E6FE}" dt="2021-08-30T12:01:37.590" v="145" actId="478"/>
          <ac:picMkLst>
            <pc:docMk/>
            <pc:sldMk cId="4075148860" sldId="283"/>
            <ac:picMk id="3" creationId="{83947505-1B68-44B5-881C-CE833EAF12CA}"/>
          </ac:picMkLst>
        </pc:picChg>
        <pc:picChg chg="add mod">
          <ac:chgData name="Mediana" userId="569d7062-fdd7-4a83-bdcd-e3effbc5a119" providerId="ADAL" clId="{1F5091F1-63F9-481F-8B91-B55AE120E6FE}" dt="2021-08-30T12:05:09.642" v="184" actId="1076"/>
          <ac:picMkLst>
            <pc:docMk/>
            <pc:sldMk cId="4075148860" sldId="283"/>
            <ac:picMk id="5" creationId="{F1875E6A-20E4-48C6-9917-715D512ED40D}"/>
          </ac:picMkLst>
        </pc:picChg>
      </pc:sldChg>
      <pc:sldChg chg="new del">
        <pc:chgData name="Mediana" userId="569d7062-fdd7-4a83-bdcd-e3effbc5a119" providerId="ADAL" clId="{1F5091F1-63F9-481F-8B91-B55AE120E6FE}" dt="2021-08-30T11:56:29.318" v="11" actId="47"/>
        <pc:sldMkLst>
          <pc:docMk/>
          <pc:sldMk cId="3537412487" sldId="284"/>
        </pc:sldMkLst>
      </pc:sldChg>
      <pc:sldChg chg="addSp delSp modSp add mod ord">
        <pc:chgData name="Mediana" userId="569d7062-fdd7-4a83-bdcd-e3effbc5a119" providerId="ADAL" clId="{1F5091F1-63F9-481F-8B91-B55AE120E6FE}" dt="2021-08-30T11:58:47.960" v="143" actId="1076"/>
        <pc:sldMkLst>
          <pc:docMk/>
          <pc:sldMk cId="281477396" sldId="285"/>
        </pc:sldMkLst>
        <pc:spChg chg="add del mod">
          <ac:chgData name="Mediana" userId="569d7062-fdd7-4a83-bdcd-e3effbc5a119" providerId="ADAL" clId="{1F5091F1-63F9-481F-8B91-B55AE120E6FE}" dt="2021-08-30T11:56:48.380" v="36" actId="478"/>
          <ac:spMkLst>
            <pc:docMk/>
            <pc:sldMk cId="281477396" sldId="285"/>
            <ac:spMk id="3" creationId="{E549BFF4-7C99-4C1D-BA19-FE44CF2A1F79}"/>
          </ac:spMkLst>
        </pc:spChg>
        <pc:spChg chg="mod">
          <ac:chgData name="Mediana" userId="569d7062-fdd7-4a83-bdcd-e3effbc5a119" providerId="ADAL" clId="{1F5091F1-63F9-481F-8B91-B55AE120E6FE}" dt="2021-08-30T11:56:40.410" v="34" actId="20577"/>
          <ac:spMkLst>
            <pc:docMk/>
            <pc:sldMk cId="281477396" sldId="285"/>
            <ac:spMk id="4" creationId="{72D58053-F200-4E1A-8CC6-65F51B314C0E}"/>
          </ac:spMkLst>
        </pc:spChg>
        <pc:spChg chg="del mod">
          <ac:chgData name="Mediana" userId="569d7062-fdd7-4a83-bdcd-e3effbc5a119" providerId="ADAL" clId="{1F5091F1-63F9-481F-8B91-B55AE120E6FE}" dt="2021-08-30T11:56:52.269" v="40"/>
          <ac:spMkLst>
            <pc:docMk/>
            <pc:sldMk cId="281477396" sldId="285"/>
            <ac:spMk id="8" creationId="{FB86B53B-3CB9-4ABE-AD1F-FB99860B786A}"/>
          </ac:spMkLst>
        </pc:spChg>
        <pc:spChg chg="add del">
          <ac:chgData name="Mediana" userId="569d7062-fdd7-4a83-bdcd-e3effbc5a119" providerId="ADAL" clId="{1F5091F1-63F9-481F-8B91-B55AE120E6FE}" dt="2021-08-30T11:57:54.616" v="55" actId="478"/>
          <ac:spMkLst>
            <pc:docMk/>
            <pc:sldMk cId="281477396" sldId="285"/>
            <ac:spMk id="12" creationId="{60DEC7E9-42E8-4261-A130-FF3E03838A65}"/>
          </ac:spMkLst>
        </pc:spChg>
        <pc:spChg chg="add mod">
          <ac:chgData name="Mediana" userId="569d7062-fdd7-4a83-bdcd-e3effbc5a119" providerId="ADAL" clId="{1F5091F1-63F9-481F-8B91-B55AE120E6FE}" dt="2021-08-30T11:58:23.554" v="104" actId="113"/>
          <ac:spMkLst>
            <pc:docMk/>
            <pc:sldMk cId="281477396" sldId="285"/>
            <ac:spMk id="13" creationId="{C997F350-ED8F-4E45-87FA-5C5B1C7FA17B}"/>
          </ac:spMkLst>
        </pc:spChg>
        <pc:spChg chg="add mod">
          <ac:chgData name="Mediana" userId="569d7062-fdd7-4a83-bdcd-e3effbc5a119" providerId="ADAL" clId="{1F5091F1-63F9-481F-8B91-B55AE120E6FE}" dt="2021-08-30T11:58:22.541" v="103" actId="571"/>
          <ac:spMkLst>
            <pc:docMk/>
            <pc:sldMk cId="281477396" sldId="285"/>
            <ac:spMk id="14" creationId="{A8FA4B80-9EF8-4DF8-8177-E5134CEFF554}"/>
          </ac:spMkLst>
        </pc:spChg>
        <pc:spChg chg="add mod">
          <ac:chgData name="Mediana" userId="569d7062-fdd7-4a83-bdcd-e3effbc5a119" providerId="ADAL" clId="{1F5091F1-63F9-481F-8B91-B55AE120E6FE}" dt="2021-08-30T11:58:47.960" v="143" actId="1076"/>
          <ac:spMkLst>
            <pc:docMk/>
            <pc:sldMk cId="281477396" sldId="285"/>
            <ac:spMk id="15" creationId="{C9CFB4F5-2E1E-4008-89EB-32CF5101C8A4}"/>
          </ac:spMkLst>
        </pc:spChg>
        <pc:graphicFrameChg chg="del">
          <ac:chgData name="Mediana" userId="569d7062-fdd7-4a83-bdcd-e3effbc5a119" providerId="ADAL" clId="{1F5091F1-63F9-481F-8B91-B55AE120E6FE}" dt="2021-08-30T11:56:43.832" v="35" actId="478"/>
          <ac:graphicFrameMkLst>
            <pc:docMk/>
            <pc:sldMk cId="281477396" sldId="285"/>
            <ac:graphicFrameMk id="7" creationId="{F2F21A0E-BD3F-4173-967F-91A3E67A1288}"/>
          </ac:graphicFrameMkLst>
        </pc:graphicFrameChg>
        <pc:graphicFrameChg chg="del">
          <ac:chgData name="Mediana" userId="569d7062-fdd7-4a83-bdcd-e3effbc5a119" providerId="ADAL" clId="{1F5091F1-63F9-481F-8B91-B55AE120E6FE}" dt="2021-08-30T11:56:49.546" v="37" actId="478"/>
          <ac:graphicFrameMkLst>
            <pc:docMk/>
            <pc:sldMk cId="281477396" sldId="285"/>
            <ac:graphicFrameMk id="9" creationId="{AEE5E753-F33D-4DFD-83EA-3BDFBDAE5CB5}"/>
          </ac:graphicFrameMkLst>
        </pc:graphicFrameChg>
        <pc:picChg chg="add mod">
          <ac:chgData name="Mediana" userId="569d7062-fdd7-4a83-bdcd-e3effbc5a119" providerId="ADAL" clId="{1F5091F1-63F9-481F-8B91-B55AE120E6FE}" dt="2021-08-30T11:58:15.686" v="99" actId="14100"/>
          <ac:picMkLst>
            <pc:docMk/>
            <pc:sldMk cId="281477396" sldId="285"/>
            <ac:picMk id="6" creationId="{035432B4-DE0F-478C-8342-5E38F3E9D016}"/>
          </ac:picMkLst>
        </pc:picChg>
        <pc:picChg chg="add mod">
          <ac:chgData name="Mediana" userId="569d7062-fdd7-4a83-bdcd-e3effbc5a119" providerId="ADAL" clId="{1F5091F1-63F9-481F-8B91-B55AE120E6FE}" dt="2021-08-30T11:57:45.529" v="53" actId="1076"/>
          <ac:picMkLst>
            <pc:docMk/>
            <pc:sldMk cId="281477396" sldId="285"/>
            <ac:picMk id="11" creationId="{223CD549-D02F-44FA-B3C5-63DB3E0D039F}"/>
          </ac:picMkLst>
        </pc:picChg>
      </pc:sldChg>
      <pc:sldChg chg="add ord">
        <pc:chgData name="Mediana" userId="569d7062-fdd7-4a83-bdcd-e3effbc5a119" providerId="ADAL" clId="{1F5091F1-63F9-481F-8B91-B55AE120E6FE}" dt="2021-08-30T12:12:18.648" v="227"/>
        <pc:sldMkLst>
          <pc:docMk/>
          <pc:sldMk cId="1658675337" sldId="286"/>
        </pc:sldMkLst>
      </pc:sldChg>
      <pc:sldChg chg="add del">
        <pc:chgData name="Mediana" userId="569d7062-fdd7-4a83-bdcd-e3effbc5a119" providerId="ADAL" clId="{1F5091F1-63F9-481F-8B91-B55AE120E6FE}" dt="2021-08-30T12:26:08.319" v="324" actId="47"/>
        <pc:sldMkLst>
          <pc:docMk/>
          <pc:sldMk cId="723196478" sldId="287"/>
        </pc:sldMkLst>
      </pc:sldChg>
      <pc:sldChg chg="addSp delSp add del setBg delDesignElem">
        <pc:chgData name="Mediana" userId="569d7062-fdd7-4a83-bdcd-e3effbc5a119" providerId="ADAL" clId="{1F5091F1-63F9-481F-8B91-B55AE120E6FE}" dt="2021-08-30T12:26:20.141" v="327"/>
        <pc:sldMkLst>
          <pc:docMk/>
          <pc:sldMk cId="944234069" sldId="287"/>
        </pc:sldMkLst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9" creationId="{D278ADA9-6383-4BDD-80D2-8899A402687B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1" creationId="{484B7147-B0F6-40ED-B5A2-FF72BC8198B6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3" creationId="{B36D2DE0-0628-4A9A-A59D-7BA8B5EB3022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5" creationId="{48E405C9-94BE-41DA-928C-DEC9A8550E9F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7" creationId="{D2091A72-D5BB-42AC-8FD3-F7747D90861E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9" creationId="{6ED12BFC-A737-46AF-8411-481112D54B0C}"/>
          </ac:spMkLst>
        </pc:spChg>
      </pc:sldChg>
      <pc:sldChg chg="delSp modSp add del mod setBg delDesignElem chgLayout">
        <pc:chgData name="Mediana" userId="569d7062-fdd7-4a83-bdcd-e3effbc5a119" providerId="ADAL" clId="{1F5091F1-63F9-481F-8B91-B55AE120E6FE}" dt="2021-08-30T12:24:32.773" v="305" actId="47"/>
        <pc:sldMkLst>
          <pc:docMk/>
          <pc:sldMk cId="2447775957" sldId="287"/>
        </pc:sldMkLst>
        <pc:spChg chg="mod ord">
          <ac:chgData name="Mediana" userId="569d7062-fdd7-4a83-bdcd-e3effbc5a119" providerId="ADAL" clId="{1F5091F1-63F9-481F-8B91-B55AE120E6FE}" dt="2021-08-30T12:24:17.236" v="302" actId="20577"/>
          <ac:spMkLst>
            <pc:docMk/>
            <pc:sldMk cId="2447775957" sldId="287"/>
            <ac:spMk id="2" creationId="{90683480-3F10-4AAD-96C7-5F28A0BE7027}"/>
          </ac:spMkLst>
        </pc:spChg>
        <pc:spChg chg="mod ord">
          <ac:chgData name="Mediana" userId="569d7062-fdd7-4a83-bdcd-e3effbc5a119" providerId="ADAL" clId="{1F5091F1-63F9-481F-8B91-B55AE120E6FE}" dt="2021-08-30T12:24:13.844" v="299" actId="27636"/>
          <ac:spMkLst>
            <pc:docMk/>
            <pc:sldMk cId="2447775957" sldId="287"/>
            <ac:spMk id="4" creationId="{3F3227D6-A2F9-4E1E-B67E-4261F168089D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9" creationId="{D278ADA9-6383-4BDD-80D2-8899A402687B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1" creationId="{484B7147-B0F6-40ED-B5A2-FF72BC8198B6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3" creationId="{B36D2DE0-0628-4A9A-A59D-7BA8B5EB3022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5" creationId="{48E405C9-94BE-41DA-928C-DEC9A8550E9F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7" creationId="{D2091A72-D5BB-42AC-8FD3-F7747D90861E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9" creationId="{6ED12BFC-A737-46AF-8411-481112D54B0C}"/>
          </ac:spMkLst>
        </pc:spChg>
      </pc:sldChg>
      <pc:sldChg chg="addSp delSp modSp add del mod modClrScheme delDesignElem chgLayout">
        <pc:chgData name="Mediana" userId="569d7062-fdd7-4a83-bdcd-e3effbc5a119" providerId="ADAL" clId="{1F5091F1-63F9-481F-8B91-B55AE120E6FE}" dt="2021-08-30T12:24:34.952" v="306" actId="47"/>
        <pc:sldMkLst>
          <pc:docMk/>
          <pc:sldMk cId="2826970627" sldId="288"/>
        </pc:sldMkLst>
        <pc:spChg chg="mod ord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2" creationId="{90683480-3F10-4AAD-96C7-5F28A0BE7027}"/>
          </ac:spMkLst>
        </pc:spChg>
        <pc:spChg chg="add mod ord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4" creationId="{2D180159-E600-46AF-A43C-3874ABDF9CDF}"/>
          </ac:spMkLst>
        </pc:spChg>
        <pc:spChg chg="del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44" creationId="{907EF6B7-1338-4443-8C46-6A318D952DFD}"/>
          </ac:spMkLst>
        </pc:spChg>
        <pc:spChg chg="del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46" creationId="{DAAE4CDD-124C-4DCF-9584-B6033B545DD5}"/>
          </ac:spMkLst>
        </pc:spChg>
        <pc:spChg chg="del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48" creationId="{081E4A58-353D-44AE-B2FC-2A74E2E400F7}"/>
          </ac:spMkLst>
        </pc:spChg>
      </pc:sldChg>
    </pc:docChg>
  </pc:docChgLst>
  <pc:docChgLst>
    <pc:chgData name="Lim Jun Ming" userId="S::e0703555@u.nus.edu::dd5f401c-149f-4546-b71c-83f1e7ca5c68" providerId="AD" clId="Web-{B419D1F5-5EEB-4393-9F4A-BE08AD07C6B0}"/>
    <pc:docChg chg="modSld">
      <pc:chgData name="Lim Jun Ming" userId="S::e0703555@u.nus.edu::dd5f401c-149f-4546-b71c-83f1e7ca5c68" providerId="AD" clId="Web-{B419D1F5-5EEB-4393-9F4A-BE08AD07C6B0}" dt="2021-08-30T10:03:43.142" v="35"/>
      <pc:docMkLst>
        <pc:docMk/>
      </pc:docMkLst>
      <pc:sldChg chg="modSp">
        <pc:chgData name="Lim Jun Ming" userId="S::e0703555@u.nus.edu::dd5f401c-149f-4546-b71c-83f1e7ca5c68" providerId="AD" clId="Web-{B419D1F5-5EEB-4393-9F4A-BE08AD07C6B0}" dt="2021-08-30T10:03:43.142" v="35"/>
        <pc:sldMkLst>
          <pc:docMk/>
          <pc:sldMk cId="1419611313" sldId="281"/>
        </pc:sldMkLst>
        <pc:graphicFrameChg chg="mod modGraphic">
          <ac:chgData name="Lim Jun Ming" userId="S::e0703555@u.nus.edu::dd5f401c-149f-4546-b71c-83f1e7ca5c68" providerId="AD" clId="Web-{B419D1F5-5EEB-4393-9F4A-BE08AD07C6B0}" dt="2021-08-30T10:03:43.142" v="35"/>
          <ac:graphicFrameMkLst>
            <pc:docMk/>
            <pc:sldMk cId="1419611313" sldId="281"/>
            <ac:graphicFrameMk id="6" creationId="{8D5F2CBF-4351-4426-A8C3-42A14F025D33}"/>
          </ac:graphicFrameMkLst>
        </pc:graphicFrameChg>
      </pc:sldChg>
    </pc:docChg>
  </pc:docChgLst>
  <pc:docChgLst>
    <pc:chgData name="Mediana" userId="569d7062-fdd7-4a83-bdcd-e3effbc5a119" providerId="ADAL" clId="{E0050BB0-90ED-452F-AB90-6518CF26A32C}"/>
    <pc:docChg chg="undo custSel modSld">
      <pc:chgData name="Mediana" userId="569d7062-fdd7-4a83-bdcd-e3effbc5a119" providerId="ADAL" clId="{E0050BB0-90ED-452F-AB90-6518CF26A32C}" dt="2021-08-29T04:14:01.909" v="277" actId="1076"/>
      <pc:docMkLst>
        <pc:docMk/>
      </pc:docMkLst>
      <pc:sldChg chg="addSp delSp modSp mod">
        <pc:chgData name="Mediana" userId="569d7062-fdd7-4a83-bdcd-e3effbc5a119" providerId="ADAL" clId="{E0050BB0-90ED-452F-AB90-6518CF26A32C}" dt="2021-08-29T04:14:01.909" v="277" actId="1076"/>
        <pc:sldMkLst>
          <pc:docMk/>
          <pc:sldMk cId="3874936609" sldId="264"/>
        </pc:sldMkLst>
        <pc:spChg chg="add del">
          <ac:chgData name="Mediana" userId="569d7062-fdd7-4a83-bdcd-e3effbc5a119" providerId="ADAL" clId="{E0050BB0-90ED-452F-AB90-6518CF26A32C}" dt="2021-08-29T04:06:25.075" v="1" actId="11529"/>
          <ac:spMkLst>
            <pc:docMk/>
            <pc:sldMk cId="3874936609" sldId="264"/>
            <ac:spMk id="3" creationId="{1421A453-CDC2-4813-B1A9-7411ABB20BBE}"/>
          </ac:spMkLst>
        </pc:spChg>
        <pc:spChg chg="add mod ord">
          <ac:chgData name="Mediana" userId="569d7062-fdd7-4a83-bdcd-e3effbc5a119" providerId="ADAL" clId="{E0050BB0-90ED-452F-AB90-6518CF26A32C}" dt="2021-08-29T04:12:06.043" v="245" actId="1076"/>
          <ac:spMkLst>
            <pc:docMk/>
            <pc:sldMk cId="3874936609" sldId="264"/>
            <ac:spMk id="4" creationId="{227EBFD1-E347-4DDC-AE66-710AF4EDAAED}"/>
          </ac:spMkLst>
        </pc:spChg>
        <pc:spChg chg="mod">
          <ac:chgData name="Mediana" userId="569d7062-fdd7-4a83-bdcd-e3effbc5a119" providerId="ADAL" clId="{E0050BB0-90ED-452F-AB90-6518CF26A32C}" dt="2021-08-29T04:13:45.430" v="275" actId="14100"/>
          <ac:spMkLst>
            <pc:docMk/>
            <pc:sldMk cId="3874936609" sldId="264"/>
            <ac:spMk id="20" creationId="{DD5350B5-B85B-436F-893E-116F601CE3B2}"/>
          </ac:spMkLst>
        </pc:spChg>
        <pc:graphicFrameChg chg="add mod modGraphic">
          <ac:chgData name="Mediana" userId="569d7062-fdd7-4a83-bdcd-e3effbc5a119" providerId="ADAL" clId="{E0050BB0-90ED-452F-AB90-6518CF26A32C}" dt="2021-08-29T04:14:01.909" v="277" actId="1076"/>
          <ac:graphicFrameMkLst>
            <pc:docMk/>
            <pc:sldMk cId="3874936609" sldId="264"/>
            <ac:graphicFrameMk id="5" creationId="{15A65A38-F04C-4B58-B3EE-BB062FE1BAFF}"/>
          </ac:graphicFrameMkLst>
        </pc:graphicFrameChg>
        <pc:picChg chg="add mod">
          <ac:chgData name="Mediana" userId="569d7062-fdd7-4a83-bdcd-e3effbc5a119" providerId="ADAL" clId="{E0050BB0-90ED-452F-AB90-6518CF26A32C}" dt="2021-08-29T04:13:11.702" v="262" actId="1076"/>
          <ac:picMkLst>
            <pc:docMk/>
            <pc:sldMk cId="3874936609" sldId="264"/>
            <ac:picMk id="7" creationId="{A9D188A2-97CF-40DA-B777-98854C8D6EC0}"/>
          </ac:picMkLst>
        </pc:picChg>
        <pc:picChg chg="add mod">
          <ac:chgData name="Mediana" userId="569d7062-fdd7-4a83-bdcd-e3effbc5a119" providerId="ADAL" clId="{E0050BB0-90ED-452F-AB90-6518CF26A32C}" dt="2021-08-29T04:13:30.906" v="267" actId="1076"/>
          <ac:picMkLst>
            <pc:docMk/>
            <pc:sldMk cId="3874936609" sldId="264"/>
            <ac:picMk id="9" creationId="{A1DCDF86-CD08-41C8-AD0D-86D1D8F871F1}"/>
          </ac:picMkLst>
        </pc:picChg>
      </pc:sldChg>
      <pc:sldChg chg="addSp delSp modSp mod">
        <pc:chgData name="Mediana" userId="569d7062-fdd7-4a83-bdcd-e3effbc5a119" providerId="ADAL" clId="{E0050BB0-90ED-452F-AB90-6518CF26A32C}" dt="2021-08-29T04:08:31.894" v="37" actId="1076"/>
        <pc:sldMkLst>
          <pc:docMk/>
          <pc:sldMk cId="276924574" sldId="266"/>
        </pc:sldMkLst>
        <pc:picChg chg="add mod ord">
          <ac:chgData name="Mediana" userId="569d7062-fdd7-4a83-bdcd-e3effbc5a119" providerId="ADAL" clId="{E0050BB0-90ED-452F-AB90-6518CF26A32C}" dt="2021-08-29T04:08:31.894" v="37" actId="1076"/>
          <ac:picMkLst>
            <pc:docMk/>
            <pc:sldMk cId="276924574" sldId="266"/>
            <ac:picMk id="4" creationId="{81FB54D0-DCF3-4837-8B97-0E8410622D72}"/>
          </ac:picMkLst>
        </pc:picChg>
        <pc:picChg chg="del">
          <ac:chgData name="Mediana" userId="569d7062-fdd7-4a83-bdcd-e3effbc5a119" providerId="ADAL" clId="{E0050BB0-90ED-452F-AB90-6518CF26A32C}" dt="2021-08-29T04:07:53.326" v="23" actId="478"/>
          <ac:picMkLst>
            <pc:docMk/>
            <pc:sldMk cId="276924574" sldId="266"/>
            <ac:picMk id="7" creationId="{533EAC21-0CD1-42E0-AD7E-0D72FA4AC4FC}"/>
          </ac:picMkLst>
        </pc:picChg>
      </pc:sldChg>
    </pc:docChg>
  </pc:docChgLst>
  <pc:docChgLst>
    <pc:chgData name="Mediana" userId="569d7062-fdd7-4a83-bdcd-e3effbc5a119" providerId="ADAL" clId="{3C2DBE3C-E6C6-49F8-A916-3CF8CF4C86E7}"/>
    <pc:docChg chg="custSel modSld">
      <pc:chgData name="Mediana" userId="569d7062-fdd7-4a83-bdcd-e3effbc5a119" providerId="ADAL" clId="{3C2DBE3C-E6C6-49F8-A916-3CF8CF4C86E7}" dt="2021-08-29T01:58:33.312" v="95"/>
      <pc:docMkLst>
        <pc:docMk/>
      </pc:docMkLst>
      <pc:sldChg chg="modSp modNotesTx">
        <pc:chgData name="Mediana" userId="569d7062-fdd7-4a83-bdcd-e3effbc5a119" providerId="ADAL" clId="{3C2DBE3C-E6C6-49F8-A916-3CF8CF4C86E7}" dt="2021-08-29T01:58:33.312" v="95"/>
        <pc:sldMkLst>
          <pc:docMk/>
          <pc:sldMk cId="2846489218" sldId="265"/>
        </pc:sldMkLst>
        <pc:graphicFrameChg chg="mod">
          <ac:chgData name="Mediana" userId="569d7062-fdd7-4a83-bdcd-e3effbc5a119" providerId="ADAL" clId="{3C2DBE3C-E6C6-49F8-A916-3CF8CF4C86E7}" dt="2021-08-29T01:52:42.111" v="47" actId="20577"/>
          <ac:graphicFrameMkLst>
            <pc:docMk/>
            <pc:sldMk cId="2846489218" sldId="265"/>
            <ac:graphicFrameMk id="43" creationId="{6FC388D0-72AF-409B-814D-C5B69BFBB6E1}"/>
          </ac:graphicFrameMkLst>
        </pc:graphicFrameChg>
      </pc:sldChg>
      <pc:sldChg chg="addSp delSp modSp mod">
        <pc:chgData name="Mediana" userId="569d7062-fdd7-4a83-bdcd-e3effbc5a119" providerId="ADAL" clId="{3C2DBE3C-E6C6-49F8-A916-3CF8CF4C86E7}" dt="2021-08-29T01:51:43.394" v="8" actId="1076"/>
        <pc:sldMkLst>
          <pc:docMk/>
          <pc:sldMk cId="276924574" sldId="266"/>
        </pc:sldMkLst>
        <pc:picChg chg="add mod">
          <ac:chgData name="Mediana" userId="569d7062-fdd7-4a83-bdcd-e3effbc5a119" providerId="ADAL" clId="{3C2DBE3C-E6C6-49F8-A916-3CF8CF4C86E7}" dt="2021-08-29T01:51:43.394" v="8" actId="1076"/>
          <ac:picMkLst>
            <pc:docMk/>
            <pc:sldMk cId="276924574" sldId="266"/>
            <ac:picMk id="4" creationId="{C987E70E-D238-4E34-A1C0-CE9D797B8A00}"/>
          </ac:picMkLst>
        </pc:picChg>
        <pc:picChg chg="del">
          <ac:chgData name="Mediana" userId="569d7062-fdd7-4a83-bdcd-e3effbc5a119" providerId="ADAL" clId="{3C2DBE3C-E6C6-49F8-A916-3CF8CF4C86E7}" dt="2021-08-29T01:51:22.127" v="0" actId="478"/>
          <ac:picMkLst>
            <pc:docMk/>
            <pc:sldMk cId="276924574" sldId="266"/>
            <ac:picMk id="7" creationId="{6BA49C98-85FD-41AF-864D-81FD48C1942B}"/>
          </ac:picMkLst>
        </pc:picChg>
      </pc:sldChg>
    </pc:docChg>
  </pc:docChgLst>
  <pc:docChgLst>
    <pc:chgData name="Lim Jun Ming" userId="S::e0703555@u.nus.edu::dd5f401c-149f-4546-b71c-83f1e7ca5c68" providerId="AD" clId="Web-{B9F2A7BF-36E4-40F6-BEA6-4451D4AE831B}"/>
    <pc:docChg chg="modSld">
      <pc:chgData name="Lim Jun Ming" userId="S::e0703555@u.nus.edu::dd5f401c-149f-4546-b71c-83f1e7ca5c68" providerId="AD" clId="Web-{B9F2A7BF-36E4-40F6-BEA6-4451D4AE831B}" dt="2021-08-30T10:01:02.618" v="95"/>
      <pc:docMkLst>
        <pc:docMk/>
      </pc:docMkLst>
      <pc:sldChg chg="modSp">
        <pc:chgData name="Lim Jun Ming" userId="S::e0703555@u.nus.edu::dd5f401c-149f-4546-b71c-83f1e7ca5c68" providerId="AD" clId="Web-{B9F2A7BF-36E4-40F6-BEA6-4451D4AE831B}" dt="2021-08-30T10:01:02.618" v="95"/>
        <pc:sldMkLst>
          <pc:docMk/>
          <pc:sldMk cId="1419611313" sldId="281"/>
        </pc:sldMkLst>
        <pc:graphicFrameChg chg="mod modGraphic">
          <ac:chgData name="Lim Jun Ming" userId="S::e0703555@u.nus.edu::dd5f401c-149f-4546-b71c-83f1e7ca5c68" providerId="AD" clId="Web-{B9F2A7BF-36E4-40F6-BEA6-4451D4AE831B}" dt="2021-08-30T10:01:02.618" v="95"/>
          <ac:graphicFrameMkLst>
            <pc:docMk/>
            <pc:sldMk cId="1419611313" sldId="281"/>
            <ac:graphicFrameMk id="6" creationId="{8D5F2CBF-4351-4426-A8C3-42A14F025D33}"/>
          </ac:graphicFrameMkLst>
        </pc:graphicFrameChg>
      </pc:sldChg>
    </pc:docChg>
  </pc:docChgLst>
  <pc:docChgLst>
    <pc:chgData name="Mediana" userId="S::e0703490@u.nus.edu::569d7062-fdd7-4a83-bdcd-e3effbc5a119" providerId="AD" clId="Web-{1242D7F7-E25E-4954-8D99-D3B36430CAB7}"/>
    <pc:docChg chg="addSld modSld sldOrd">
      <pc:chgData name="Mediana" userId="S::e0703490@u.nus.edu::569d7062-fdd7-4a83-bdcd-e3effbc5a119" providerId="AD" clId="Web-{1242D7F7-E25E-4954-8D99-D3B36430CAB7}" dt="2021-08-30T11:53:04.931" v="21"/>
      <pc:docMkLst>
        <pc:docMk/>
      </pc:docMkLst>
      <pc:sldChg chg="addSp delSp modSp">
        <pc:chgData name="Mediana" userId="S::e0703490@u.nus.edu::569d7062-fdd7-4a83-bdcd-e3effbc5a119" providerId="AD" clId="Web-{1242D7F7-E25E-4954-8D99-D3B36430CAB7}" dt="2021-08-30T11:51:21.523" v="11" actId="1076"/>
        <pc:sldMkLst>
          <pc:docMk/>
          <pc:sldMk cId="276924574" sldId="266"/>
        </pc:sldMkLst>
        <pc:picChg chg="add del mod">
          <ac:chgData name="Mediana" userId="S::e0703490@u.nus.edu::569d7062-fdd7-4a83-bdcd-e3effbc5a119" providerId="AD" clId="Web-{1242D7F7-E25E-4954-8D99-D3B36430CAB7}" dt="2021-08-30T11:50:59.429" v="5"/>
          <ac:picMkLst>
            <pc:docMk/>
            <pc:sldMk cId="276924574" sldId="266"/>
            <ac:picMk id="3" creationId="{3F838DDB-8D27-4EDB-9E6D-9E301EEA9407}"/>
          </ac:picMkLst>
        </pc:picChg>
        <pc:picChg chg="del">
          <ac:chgData name="Mediana" userId="S::e0703490@u.nus.edu::569d7062-fdd7-4a83-bdcd-e3effbc5a119" providerId="AD" clId="Web-{1242D7F7-E25E-4954-8D99-D3B36430CAB7}" dt="2021-08-30T11:50:48.210" v="3"/>
          <ac:picMkLst>
            <pc:docMk/>
            <pc:sldMk cId="276924574" sldId="266"/>
            <ac:picMk id="4" creationId="{81FB54D0-DCF3-4837-8B97-0E8410622D72}"/>
          </ac:picMkLst>
        </pc:picChg>
        <pc:picChg chg="add mod">
          <ac:chgData name="Mediana" userId="S::e0703490@u.nus.edu::569d7062-fdd7-4a83-bdcd-e3effbc5a119" providerId="AD" clId="Web-{1242D7F7-E25E-4954-8D99-D3B36430CAB7}" dt="2021-08-30T11:51:21.523" v="11" actId="1076"/>
          <ac:picMkLst>
            <pc:docMk/>
            <pc:sldMk cId="276924574" sldId="266"/>
            <ac:picMk id="5" creationId="{A39C7A40-FC55-4C3C-B280-86344E581232}"/>
          </ac:picMkLst>
        </pc:picChg>
      </pc:sldChg>
      <pc:sldChg chg="addSp delSp modSp">
        <pc:chgData name="Mediana" userId="S::e0703490@u.nus.edu::569d7062-fdd7-4a83-bdcd-e3effbc5a119" providerId="AD" clId="Web-{1242D7F7-E25E-4954-8D99-D3B36430CAB7}" dt="2021-08-30T11:50:33.241" v="2" actId="1076"/>
        <pc:sldMkLst>
          <pc:docMk/>
          <pc:sldMk cId="3515796623" sldId="269"/>
        </pc:sldMkLst>
        <pc:picChg chg="del">
          <ac:chgData name="Mediana" userId="S::e0703490@u.nus.edu::569d7062-fdd7-4a83-bdcd-e3effbc5a119" providerId="AD" clId="Web-{1242D7F7-E25E-4954-8D99-D3B36430CAB7}" dt="2021-08-30T11:50:27.819" v="0"/>
          <ac:picMkLst>
            <pc:docMk/>
            <pc:sldMk cId="3515796623" sldId="269"/>
            <ac:picMk id="8" creationId="{D0EE4B6E-ABA3-49C0-B631-BBBE4F376C2F}"/>
          </ac:picMkLst>
        </pc:picChg>
        <pc:picChg chg="add mod">
          <ac:chgData name="Mediana" userId="S::e0703490@u.nus.edu::569d7062-fdd7-4a83-bdcd-e3effbc5a119" providerId="AD" clId="Web-{1242D7F7-E25E-4954-8D99-D3B36430CAB7}" dt="2021-08-30T11:50:33.241" v="2" actId="1076"/>
          <ac:picMkLst>
            <pc:docMk/>
            <pc:sldMk cId="3515796623" sldId="269"/>
            <ac:picMk id="13" creationId="{E7EF5903-09BE-46F1-ADAF-2CC033AA1BEE}"/>
          </ac:picMkLst>
        </pc:picChg>
      </pc:sldChg>
      <pc:sldChg chg="addSp delSp modSp add ord replId">
        <pc:chgData name="Mediana" userId="S::e0703490@u.nus.edu::569d7062-fdd7-4a83-bdcd-e3effbc5a119" providerId="AD" clId="Web-{1242D7F7-E25E-4954-8D99-D3B36430CAB7}" dt="2021-08-30T11:53:04.931" v="21"/>
        <pc:sldMkLst>
          <pc:docMk/>
          <pc:sldMk cId="4075148860" sldId="283"/>
        </pc:sldMkLst>
        <pc:spChg chg="add del mod">
          <ac:chgData name="Mediana" userId="S::e0703490@u.nus.edu::569d7062-fdd7-4a83-bdcd-e3effbc5a119" providerId="AD" clId="Web-{1242D7F7-E25E-4954-8D99-D3B36430CAB7}" dt="2021-08-30T11:53:04.931" v="21"/>
          <ac:spMkLst>
            <pc:docMk/>
            <pc:sldMk cId="4075148860" sldId="283"/>
            <ac:spMk id="3" creationId="{2D121940-E40C-4BB1-BE02-95F17E0D9AA7}"/>
          </ac:spMkLst>
        </pc:spChg>
        <pc:spChg chg="mod">
          <ac:chgData name="Mediana" userId="S::e0703490@u.nus.edu::569d7062-fdd7-4a83-bdcd-e3effbc5a119" providerId="AD" clId="Web-{1242D7F7-E25E-4954-8D99-D3B36430CAB7}" dt="2021-08-30T11:52:55.447" v="18" actId="20577"/>
          <ac:spMkLst>
            <pc:docMk/>
            <pc:sldMk cId="4075148860" sldId="283"/>
            <ac:spMk id="4" creationId="{72D58053-F200-4E1A-8CC6-65F51B314C0E}"/>
          </ac:spMkLst>
        </pc:spChg>
        <pc:graphicFrameChg chg="del">
          <ac:chgData name="Mediana" userId="S::e0703490@u.nus.edu::569d7062-fdd7-4a83-bdcd-e3effbc5a119" providerId="AD" clId="Web-{1242D7F7-E25E-4954-8D99-D3B36430CAB7}" dt="2021-08-30T11:52:57.103" v="19"/>
          <ac:graphicFrameMkLst>
            <pc:docMk/>
            <pc:sldMk cId="4075148860" sldId="283"/>
            <ac:graphicFrameMk id="7" creationId="{F2F21A0E-BD3F-4173-967F-91A3E67A1288}"/>
          </ac:graphicFrameMkLst>
        </pc:graphicFrameChg>
        <pc:graphicFrameChg chg="del">
          <ac:chgData name="Mediana" userId="S::e0703490@u.nus.edu::569d7062-fdd7-4a83-bdcd-e3effbc5a119" providerId="AD" clId="Web-{1242D7F7-E25E-4954-8D99-D3B36430CAB7}" dt="2021-08-30T11:53:01.041" v="20"/>
          <ac:graphicFrameMkLst>
            <pc:docMk/>
            <pc:sldMk cId="4075148860" sldId="283"/>
            <ac:graphicFrameMk id="9" creationId="{AEE5E753-F33D-4DFD-83EA-3BDFBDAE5CB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2D68D-22DB-45E2-A4E8-F7718DED28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SG"/>
        </a:p>
      </dgm:t>
    </dgm:pt>
    <dgm:pt modelId="{A6189CBF-D7FB-4B14-B51D-E60B6685E0F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/>
            <a:t>Dataset</a:t>
          </a:r>
        </a:p>
      </dgm:t>
    </dgm:pt>
    <dgm:pt modelId="{27C5E38B-0673-41F3-BB7E-0CF4353D3AAE}" type="parTrans" cxnId="{FBC67A19-9301-424C-A6C3-A31FC16E8659}">
      <dgm:prSet/>
      <dgm:spPr/>
      <dgm:t>
        <a:bodyPr/>
        <a:lstStyle/>
        <a:p>
          <a:endParaRPr lang="en-SG"/>
        </a:p>
      </dgm:t>
    </dgm:pt>
    <dgm:pt modelId="{6544F89E-4184-4D3D-90A7-B6BF5B9CD152}" type="sibTrans" cxnId="{FBC67A19-9301-424C-A6C3-A31FC16E8659}">
      <dgm:prSet/>
      <dgm:spPr/>
      <dgm:t>
        <a:bodyPr/>
        <a:lstStyle/>
        <a:p>
          <a:endParaRPr lang="en-SG"/>
        </a:p>
      </dgm:t>
    </dgm:pt>
    <dgm:pt modelId="{DFC233F3-44C4-4FD2-BC0E-59B7F7B292E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SG" sz="1400">
              <a:solidFill>
                <a:schemeClr val="tx1"/>
              </a:solidFill>
            </a:rPr>
            <a:t>Phishing and Non-Phishing URL</a:t>
          </a:r>
        </a:p>
      </dgm:t>
    </dgm:pt>
    <dgm:pt modelId="{3CC01456-8CF8-4695-AA09-234499883758}" type="parTrans" cxnId="{80A35882-98C9-4547-99CF-6F5A819F7DBE}">
      <dgm:prSet/>
      <dgm:spPr/>
      <dgm:t>
        <a:bodyPr/>
        <a:lstStyle/>
        <a:p>
          <a:endParaRPr lang="en-SG"/>
        </a:p>
      </dgm:t>
    </dgm:pt>
    <dgm:pt modelId="{59491911-ECBF-4ACA-9159-679EBED6B811}" type="sibTrans" cxnId="{80A35882-98C9-4547-99CF-6F5A819F7DBE}">
      <dgm:prSet/>
      <dgm:spPr/>
      <dgm:t>
        <a:bodyPr/>
        <a:lstStyle/>
        <a:p>
          <a:endParaRPr lang="en-SG"/>
        </a:p>
      </dgm:t>
    </dgm:pt>
    <dgm:pt modelId="{B35FA85B-367A-4895-BD19-4130229908B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/>
            <a:t>Feature Extraction	</a:t>
          </a:r>
        </a:p>
      </dgm:t>
    </dgm:pt>
    <dgm:pt modelId="{01E761D2-EC63-4293-A718-33E90D2BF7EF}" type="parTrans" cxnId="{01E2E809-757B-4E05-87B4-D04E49046FFB}">
      <dgm:prSet/>
      <dgm:spPr/>
      <dgm:t>
        <a:bodyPr/>
        <a:lstStyle/>
        <a:p>
          <a:endParaRPr lang="en-SG"/>
        </a:p>
      </dgm:t>
    </dgm:pt>
    <dgm:pt modelId="{2B06F5B8-7D64-4F4F-BC01-192BC39D7BF9}" type="sibTrans" cxnId="{01E2E809-757B-4E05-87B4-D04E49046FFB}">
      <dgm:prSet/>
      <dgm:spPr/>
      <dgm:t>
        <a:bodyPr/>
        <a:lstStyle/>
        <a:p>
          <a:endParaRPr lang="en-SG"/>
        </a:p>
      </dgm:t>
    </dgm:pt>
    <dgm:pt modelId="{727A5812-0C0B-4775-8D3F-CC52016FE79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SG" sz="1400">
              <a:solidFill>
                <a:schemeClr val="tx1"/>
              </a:solidFill>
            </a:rPr>
            <a:t>Lexical Features</a:t>
          </a:r>
        </a:p>
        <a:p>
          <a:pPr>
            <a:lnSpc>
              <a:spcPct val="100000"/>
            </a:lnSpc>
          </a:pPr>
          <a:r>
            <a:rPr lang="en-SG" sz="1400">
              <a:solidFill>
                <a:schemeClr val="tx1"/>
              </a:solidFill>
            </a:rPr>
            <a:t>Bag-Of-Word</a:t>
          </a:r>
        </a:p>
        <a:p>
          <a:pPr>
            <a:lnSpc>
              <a:spcPct val="100000"/>
            </a:lnSpc>
          </a:pPr>
          <a:r>
            <a:rPr lang="en-SG" sz="1400">
              <a:solidFill>
                <a:schemeClr val="tx1"/>
              </a:solidFill>
            </a:rPr>
            <a:t>Word Embeddings</a:t>
          </a:r>
        </a:p>
      </dgm:t>
    </dgm:pt>
    <dgm:pt modelId="{B1ACBF98-E312-4120-AE86-DC3E33818FFC}" type="parTrans" cxnId="{56065BF9-8FE9-4661-BCC7-EB458A8060EE}">
      <dgm:prSet/>
      <dgm:spPr/>
      <dgm:t>
        <a:bodyPr/>
        <a:lstStyle/>
        <a:p>
          <a:endParaRPr lang="en-SG"/>
        </a:p>
      </dgm:t>
    </dgm:pt>
    <dgm:pt modelId="{5E20A23E-93F2-4B94-BE85-77A65DC17410}" type="sibTrans" cxnId="{56065BF9-8FE9-4661-BCC7-EB458A8060EE}">
      <dgm:prSet/>
      <dgm:spPr/>
      <dgm:t>
        <a:bodyPr/>
        <a:lstStyle/>
        <a:p>
          <a:endParaRPr lang="en-SG"/>
        </a:p>
      </dgm:t>
    </dgm:pt>
    <dgm:pt modelId="{04FB09B0-ED02-4D4E-8C61-77968ED50E7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/>
            <a:t>PRS Data Modelling &amp; Evaluation</a:t>
          </a:r>
        </a:p>
      </dgm:t>
    </dgm:pt>
    <dgm:pt modelId="{962F1AD6-DBEB-4E36-B56A-D1425CFC30C1}" type="parTrans" cxnId="{DD6ED2D7-A594-4F91-9D9C-89E63D4972CF}">
      <dgm:prSet/>
      <dgm:spPr/>
      <dgm:t>
        <a:bodyPr/>
        <a:lstStyle/>
        <a:p>
          <a:endParaRPr lang="en-SG"/>
        </a:p>
      </dgm:t>
    </dgm:pt>
    <dgm:pt modelId="{62548FF0-3475-447A-A3AF-32715B19EF40}" type="sibTrans" cxnId="{DD6ED2D7-A594-4F91-9D9C-89E63D4972CF}">
      <dgm:prSet/>
      <dgm:spPr/>
      <dgm:t>
        <a:bodyPr/>
        <a:lstStyle/>
        <a:p>
          <a:endParaRPr lang="en-SG"/>
        </a:p>
      </dgm:t>
    </dgm:pt>
    <dgm:pt modelId="{C57C7343-EC09-4BD1-8E70-5FE4C8B7A58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/>
            <a:t>Deployment</a:t>
          </a:r>
        </a:p>
      </dgm:t>
    </dgm:pt>
    <dgm:pt modelId="{0FAF776F-48FC-4431-8826-9695BC227B06}" type="parTrans" cxnId="{FDB9A611-D582-4487-B71D-E8B3032C9944}">
      <dgm:prSet/>
      <dgm:spPr/>
      <dgm:t>
        <a:bodyPr/>
        <a:lstStyle/>
        <a:p>
          <a:endParaRPr lang="en-SG"/>
        </a:p>
      </dgm:t>
    </dgm:pt>
    <dgm:pt modelId="{498B94BD-191A-4815-9296-BABBAB0EC0C6}" type="sibTrans" cxnId="{FDB9A611-D582-4487-B71D-E8B3032C9944}">
      <dgm:prSet/>
      <dgm:spPr/>
      <dgm:t>
        <a:bodyPr/>
        <a:lstStyle/>
        <a:p>
          <a:endParaRPr lang="en-SG"/>
        </a:p>
      </dgm:t>
    </dgm:pt>
    <dgm:pt modelId="{DEDDCF02-571F-424C-8364-6D850713F9A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SG" sz="1400">
              <a:solidFill>
                <a:schemeClr val="tx1"/>
              </a:solidFill>
            </a:rPr>
            <a:t>Android App</a:t>
          </a:r>
        </a:p>
      </dgm:t>
    </dgm:pt>
    <dgm:pt modelId="{F3C71EA4-0473-4E3D-9D68-7C47501A91CB}" type="parTrans" cxnId="{82DE85B8-A57B-415C-857B-4482EAEFCFAA}">
      <dgm:prSet/>
      <dgm:spPr/>
      <dgm:t>
        <a:bodyPr/>
        <a:lstStyle/>
        <a:p>
          <a:endParaRPr lang="en-SG"/>
        </a:p>
      </dgm:t>
    </dgm:pt>
    <dgm:pt modelId="{D94E147D-31B3-46A0-8291-983BD842673D}" type="sibTrans" cxnId="{82DE85B8-A57B-415C-857B-4482EAEFCFAA}">
      <dgm:prSet/>
      <dgm:spPr/>
      <dgm:t>
        <a:bodyPr/>
        <a:lstStyle/>
        <a:p>
          <a:endParaRPr lang="en-SG"/>
        </a:p>
      </dgm:t>
    </dgm:pt>
    <dgm:pt modelId="{6158E89E-2190-4639-9F1C-DC686F077B5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SG" sz="1400">
              <a:solidFill>
                <a:schemeClr val="tx1"/>
              </a:solidFill>
            </a:rPr>
            <a:t>Malicious and Non-Malicious URL</a:t>
          </a:r>
        </a:p>
      </dgm:t>
    </dgm:pt>
    <dgm:pt modelId="{D3331236-7557-4EC0-9CC8-83F2BDAA67A6}" type="parTrans" cxnId="{6559F6BD-F751-43D5-9FBB-7B164F40D2BB}">
      <dgm:prSet/>
      <dgm:spPr/>
      <dgm:t>
        <a:bodyPr/>
        <a:lstStyle/>
        <a:p>
          <a:endParaRPr lang="en-SG"/>
        </a:p>
      </dgm:t>
    </dgm:pt>
    <dgm:pt modelId="{B2CF7070-CCC7-445E-B8FF-3494DFC17AAA}" type="sibTrans" cxnId="{6559F6BD-F751-43D5-9FBB-7B164F40D2BB}">
      <dgm:prSet/>
      <dgm:spPr/>
      <dgm:t>
        <a:bodyPr/>
        <a:lstStyle/>
        <a:p>
          <a:endParaRPr lang="en-SG"/>
        </a:p>
      </dgm:t>
    </dgm:pt>
    <dgm:pt modelId="{86B45CD8-607F-419D-B5AC-9CC68F3451B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SG" sz="1400">
              <a:solidFill>
                <a:schemeClr val="tx1"/>
              </a:solidFill>
            </a:rPr>
            <a:t>Spam and Normal Text Messages</a:t>
          </a:r>
        </a:p>
      </dgm:t>
    </dgm:pt>
    <dgm:pt modelId="{B55570D3-F8DF-4492-BCC5-F0ED98EDB959}" type="parTrans" cxnId="{DB01B25C-05B9-43BD-8A12-5C04C48F99CC}">
      <dgm:prSet/>
      <dgm:spPr/>
      <dgm:t>
        <a:bodyPr/>
        <a:lstStyle/>
        <a:p>
          <a:endParaRPr lang="en-SG"/>
        </a:p>
      </dgm:t>
    </dgm:pt>
    <dgm:pt modelId="{1ACE5101-7F54-4431-9F77-5BBC217CB08E}" type="sibTrans" cxnId="{DB01B25C-05B9-43BD-8A12-5C04C48F99CC}">
      <dgm:prSet/>
      <dgm:spPr/>
      <dgm:t>
        <a:bodyPr/>
        <a:lstStyle/>
        <a:p>
          <a:endParaRPr lang="en-SG"/>
        </a:p>
      </dgm:t>
    </dgm:pt>
    <dgm:pt modelId="{BF0D7832-B574-4809-A527-69C8A717746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SG" sz="1400">
              <a:solidFill>
                <a:schemeClr val="tx1"/>
              </a:solidFill>
            </a:rPr>
            <a:t>Flask on Heroku</a:t>
          </a:r>
        </a:p>
      </dgm:t>
    </dgm:pt>
    <dgm:pt modelId="{BD068AF6-97F6-450B-A4BB-5F079861A878}" type="sibTrans" cxnId="{48DA2D72-980B-4DE9-A083-F09A39C0F242}">
      <dgm:prSet/>
      <dgm:spPr/>
      <dgm:t>
        <a:bodyPr/>
        <a:lstStyle/>
        <a:p>
          <a:endParaRPr lang="en-SG"/>
        </a:p>
      </dgm:t>
    </dgm:pt>
    <dgm:pt modelId="{BE08FEAC-1E4A-4776-80A5-44C490A6248F}" type="parTrans" cxnId="{48DA2D72-980B-4DE9-A083-F09A39C0F242}">
      <dgm:prSet/>
      <dgm:spPr/>
      <dgm:t>
        <a:bodyPr/>
        <a:lstStyle/>
        <a:p>
          <a:endParaRPr lang="en-SG"/>
        </a:p>
      </dgm:t>
    </dgm:pt>
    <dgm:pt modelId="{46FA8D46-B08F-4FAF-8FA0-E352EA23005D}">
      <dgm:prSet phldrT="[Text]" custT="1"/>
      <dgm:spPr/>
      <dgm:t>
        <a:bodyPr/>
        <a:lstStyle/>
        <a:p>
          <a:pPr marL="0"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Supervised</a:t>
          </a:r>
        </a:p>
      </dgm:t>
    </dgm:pt>
    <dgm:pt modelId="{A9DE1B79-77DA-4E6E-AA8E-4C70B1D18AEF}" type="parTrans" cxnId="{2916A784-BFC1-4E32-8FBE-96E08916A188}">
      <dgm:prSet/>
      <dgm:spPr/>
      <dgm:t>
        <a:bodyPr/>
        <a:lstStyle/>
        <a:p>
          <a:endParaRPr lang="en-SG"/>
        </a:p>
      </dgm:t>
    </dgm:pt>
    <dgm:pt modelId="{4BD4E728-42C1-4B3F-9275-8B4C050934BC}" type="sibTrans" cxnId="{2916A784-BFC1-4E32-8FBE-96E08916A188}">
      <dgm:prSet/>
      <dgm:spPr/>
      <dgm:t>
        <a:bodyPr/>
        <a:lstStyle/>
        <a:p>
          <a:endParaRPr lang="en-SG"/>
        </a:p>
      </dgm:t>
    </dgm:pt>
    <dgm:pt modelId="{F063F49C-8450-43E1-B953-99A80A3CA11F}">
      <dgm:prSet phldrT="[Text]" custT="1"/>
      <dgm:spPr/>
      <dgm:t>
        <a:bodyPr/>
        <a:lstStyle/>
        <a:p>
          <a:pPr marL="0"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Deep Learning</a:t>
          </a:r>
        </a:p>
      </dgm:t>
    </dgm:pt>
    <dgm:pt modelId="{0864E959-4060-4EFA-9662-2E8AFFE0F6DD}" type="parTrans" cxnId="{23251E7E-F961-42A8-BA2F-B39418788A17}">
      <dgm:prSet/>
      <dgm:spPr/>
      <dgm:t>
        <a:bodyPr/>
        <a:lstStyle/>
        <a:p>
          <a:endParaRPr lang="en-SG"/>
        </a:p>
      </dgm:t>
    </dgm:pt>
    <dgm:pt modelId="{369D7D8D-F949-48D7-B76F-0668AAC9BE5D}" type="sibTrans" cxnId="{23251E7E-F961-42A8-BA2F-B39418788A17}">
      <dgm:prSet/>
      <dgm:spPr/>
      <dgm:t>
        <a:bodyPr/>
        <a:lstStyle/>
        <a:p>
          <a:endParaRPr lang="en-SG"/>
        </a:p>
      </dgm:t>
    </dgm:pt>
    <dgm:pt modelId="{855E15A7-7FB6-47DC-97C2-067B2A7E55C7}">
      <dgm:prSet phldr="0" custT="1"/>
      <dgm:spPr/>
      <dgm:t>
        <a:bodyPr/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Ensembles / Hybrid ML</a:t>
          </a:r>
        </a:p>
      </dgm:t>
    </dgm:pt>
    <dgm:pt modelId="{3B189AC4-35C4-4065-B6E5-16B17FEA1422}" type="parTrans" cxnId="{D274E99D-E565-4D47-A918-763F8C24E697}">
      <dgm:prSet/>
      <dgm:spPr/>
      <dgm:t>
        <a:bodyPr/>
        <a:lstStyle/>
        <a:p>
          <a:endParaRPr lang="en-SG"/>
        </a:p>
      </dgm:t>
    </dgm:pt>
    <dgm:pt modelId="{97815520-4B4D-4813-B195-79B32B01773A}" type="sibTrans" cxnId="{D274E99D-E565-4D47-A918-763F8C24E697}">
      <dgm:prSet/>
      <dgm:spPr/>
      <dgm:t>
        <a:bodyPr/>
        <a:lstStyle/>
        <a:p>
          <a:endParaRPr lang="en-SG"/>
        </a:p>
      </dgm:t>
    </dgm:pt>
    <dgm:pt modelId="{2417D45E-4BFA-4554-B748-880ABAFBB055}" type="pres">
      <dgm:prSet presAssocID="{52D2D68D-22DB-45E2-A4E8-F7718DED28F6}" presName="root" presStyleCnt="0">
        <dgm:presLayoutVars>
          <dgm:dir/>
          <dgm:resizeHandles val="exact"/>
        </dgm:presLayoutVars>
      </dgm:prSet>
      <dgm:spPr/>
    </dgm:pt>
    <dgm:pt modelId="{DECB10C7-E6F1-4F22-84C6-B8301D0B682D}" type="pres">
      <dgm:prSet presAssocID="{A6189CBF-D7FB-4B14-B51D-E60B6685E0F5}" presName="compNode" presStyleCnt="0"/>
      <dgm:spPr/>
    </dgm:pt>
    <dgm:pt modelId="{629E02BC-3F42-4CF8-A4F8-12F4325FCE00}" type="pres">
      <dgm:prSet presAssocID="{A6189CBF-D7FB-4B14-B51D-E60B6685E0F5}" presName="bgRect" presStyleLbl="bgShp" presStyleIdx="0" presStyleCnt="4" custLinFactNeighborX="-114" custLinFactNeighborY="1750"/>
      <dgm:spPr/>
    </dgm:pt>
    <dgm:pt modelId="{52DD4C33-FD0E-42FA-80FB-4DA4590B0793}" type="pres">
      <dgm:prSet presAssocID="{A6189CBF-D7FB-4B14-B51D-E60B6685E0F5}" presName="iconRect" presStyleLbl="node1" presStyleIdx="0" presStyleCnt="4" custLinFactNeighborX="-83941" custLinFactNeighborY="31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550197F-4BE5-4F08-BEAE-6A7F6D82484F}" type="pres">
      <dgm:prSet presAssocID="{A6189CBF-D7FB-4B14-B51D-E60B6685E0F5}" presName="spaceRect" presStyleCnt="0"/>
      <dgm:spPr/>
    </dgm:pt>
    <dgm:pt modelId="{04BA913A-631A-4828-A666-16430A40282D}" type="pres">
      <dgm:prSet presAssocID="{A6189CBF-D7FB-4B14-B51D-E60B6685E0F5}" presName="parTx" presStyleLbl="revTx" presStyleIdx="0" presStyleCnt="8" custLinFactNeighborX="-17304" custLinFactNeighborY="1750">
        <dgm:presLayoutVars>
          <dgm:chMax val="0"/>
          <dgm:chPref val="0"/>
        </dgm:presLayoutVars>
      </dgm:prSet>
      <dgm:spPr/>
    </dgm:pt>
    <dgm:pt modelId="{1E5BD3B5-2794-4321-BFA2-44DA506E7337}" type="pres">
      <dgm:prSet presAssocID="{A6189CBF-D7FB-4B14-B51D-E60B6685E0F5}" presName="desTx" presStyleLbl="revTx" presStyleIdx="1" presStyleCnt="8" custScaleX="118135" custLinFactNeighborX="-21947" custLinFactNeighborY="1750">
        <dgm:presLayoutVars/>
      </dgm:prSet>
      <dgm:spPr/>
    </dgm:pt>
    <dgm:pt modelId="{CC6B060E-76E2-413A-BAB2-EB5279DB3B8C}" type="pres">
      <dgm:prSet presAssocID="{6544F89E-4184-4D3D-90A7-B6BF5B9CD152}" presName="sibTrans" presStyleCnt="0"/>
      <dgm:spPr/>
    </dgm:pt>
    <dgm:pt modelId="{D7EB7A83-296A-49FE-9E88-81F1B115F05E}" type="pres">
      <dgm:prSet presAssocID="{B35FA85B-367A-4895-BD19-4130229908B2}" presName="compNode" presStyleCnt="0"/>
      <dgm:spPr/>
    </dgm:pt>
    <dgm:pt modelId="{4C6C80A9-4A7A-4877-9CA4-901985F3AE1D}" type="pres">
      <dgm:prSet presAssocID="{B35FA85B-367A-4895-BD19-4130229908B2}" presName="bgRect" presStyleLbl="bgShp" presStyleIdx="1" presStyleCnt="4" custLinFactNeighborX="-7787" custLinFactNeighborY="1750"/>
      <dgm:spPr/>
    </dgm:pt>
    <dgm:pt modelId="{BD84F3D1-3B42-4332-863D-2534EC83DEFD}" type="pres">
      <dgm:prSet presAssocID="{B35FA85B-367A-4895-BD19-4130229908B2}" presName="iconRect" presStyleLbl="node1" presStyleIdx="1" presStyleCnt="4" custLinFactNeighborX="-83941" custLinFactNeighborY="31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4EC1D5-BDD3-4D27-9189-0253A8917249}" type="pres">
      <dgm:prSet presAssocID="{B35FA85B-367A-4895-BD19-4130229908B2}" presName="spaceRect" presStyleCnt="0"/>
      <dgm:spPr/>
    </dgm:pt>
    <dgm:pt modelId="{2CA5CA9D-F175-436F-8F9A-E3764B0A56ED}" type="pres">
      <dgm:prSet presAssocID="{B35FA85B-367A-4895-BD19-4130229908B2}" presName="parTx" presStyleLbl="revTx" presStyleIdx="2" presStyleCnt="8" custLinFactNeighborX="-17304" custLinFactNeighborY="1750">
        <dgm:presLayoutVars>
          <dgm:chMax val="0"/>
          <dgm:chPref val="0"/>
        </dgm:presLayoutVars>
      </dgm:prSet>
      <dgm:spPr/>
    </dgm:pt>
    <dgm:pt modelId="{63D79FAB-7844-4E9E-A4B8-C8852126D052}" type="pres">
      <dgm:prSet presAssocID="{B35FA85B-367A-4895-BD19-4130229908B2}" presName="desTx" presStyleLbl="revTx" presStyleIdx="3" presStyleCnt="8" custScaleX="106851" custLinFactNeighborX="-21947" custLinFactNeighborY="1750">
        <dgm:presLayoutVars/>
      </dgm:prSet>
      <dgm:spPr/>
    </dgm:pt>
    <dgm:pt modelId="{52C8708A-35C6-4381-831F-BD9DD3EA14AD}" type="pres">
      <dgm:prSet presAssocID="{2B06F5B8-7D64-4F4F-BC01-192BC39D7BF9}" presName="sibTrans" presStyleCnt="0"/>
      <dgm:spPr/>
    </dgm:pt>
    <dgm:pt modelId="{D1484720-2B6A-4E42-82E2-FF3FCC053DFD}" type="pres">
      <dgm:prSet presAssocID="{04FB09B0-ED02-4D4E-8C61-77968ED50E75}" presName="compNode" presStyleCnt="0"/>
      <dgm:spPr/>
    </dgm:pt>
    <dgm:pt modelId="{B374A767-0574-4242-8278-F1AFCCC13022}" type="pres">
      <dgm:prSet presAssocID="{04FB09B0-ED02-4D4E-8C61-77968ED50E75}" presName="bgRect" presStyleLbl="bgShp" presStyleIdx="2" presStyleCnt="4" custLinFactNeighborX="-7787" custLinFactNeighborY="1750"/>
      <dgm:spPr/>
    </dgm:pt>
    <dgm:pt modelId="{8C850860-9965-4CAF-B27B-440811AD5802}" type="pres">
      <dgm:prSet presAssocID="{04FB09B0-ED02-4D4E-8C61-77968ED50E75}" presName="iconRect" presStyleLbl="node1" presStyleIdx="2" presStyleCnt="4" custLinFactNeighborX="-89106" custLinFactNeighborY="64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24E84B-EE85-4838-AC02-8195E79BCCC3}" type="pres">
      <dgm:prSet presAssocID="{04FB09B0-ED02-4D4E-8C61-77968ED50E75}" presName="spaceRect" presStyleCnt="0"/>
      <dgm:spPr/>
    </dgm:pt>
    <dgm:pt modelId="{384EA309-FF24-44EE-B19B-7A77F4B3044E}" type="pres">
      <dgm:prSet presAssocID="{04FB09B0-ED02-4D4E-8C61-77968ED50E75}" presName="parTx" presStyleLbl="revTx" presStyleIdx="4" presStyleCnt="8" custLinFactNeighborX="-17304" custLinFactNeighborY="1750">
        <dgm:presLayoutVars>
          <dgm:chMax val="0"/>
          <dgm:chPref val="0"/>
        </dgm:presLayoutVars>
      </dgm:prSet>
      <dgm:spPr/>
    </dgm:pt>
    <dgm:pt modelId="{1E057E81-3756-40C5-8D2B-9C6BC103CA75}" type="pres">
      <dgm:prSet presAssocID="{04FB09B0-ED02-4D4E-8C61-77968ED50E75}" presName="desTx" presStyleLbl="revTx" presStyleIdx="5" presStyleCnt="8" custLinFactNeighborX="-21947" custLinFactNeighborY="1750">
        <dgm:presLayoutVars/>
      </dgm:prSet>
      <dgm:spPr/>
    </dgm:pt>
    <dgm:pt modelId="{99D74017-087C-4388-A00C-A624E7E3E993}" type="pres">
      <dgm:prSet presAssocID="{62548FF0-3475-447A-A3AF-32715B19EF40}" presName="sibTrans" presStyleCnt="0"/>
      <dgm:spPr/>
    </dgm:pt>
    <dgm:pt modelId="{4969CA61-85A9-453E-B418-AB21BD7B189F}" type="pres">
      <dgm:prSet presAssocID="{C57C7343-EC09-4BD1-8E70-5FE4C8B7A58F}" presName="compNode" presStyleCnt="0"/>
      <dgm:spPr/>
    </dgm:pt>
    <dgm:pt modelId="{781AA533-0A7E-4A32-A4BD-1D5E25633B00}" type="pres">
      <dgm:prSet presAssocID="{C57C7343-EC09-4BD1-8E70-5FE4C8B7A58F}" presName="bgRect" presStyleLbl="bgShp" presStyleIdx="3" presStyleCnt="4" custLinFactNeighborX="-7787" custLinFactNeighborY="2645"/>
      <dgm:spPr/>
    </dgm:pt>
    <dgm:pt modelId="{9DA31088-6D6F-4BBB-9D29-0BB04369FF7B}" type="pres">
      <dgm:prSet presAssocID="{C57C7343-EC09-4BD1-8E70-5FE4C8B7A58F}" presName="iconRect" presStyleLbl="node1" presStyleIdx="3" presStyleCnt="4" custLinFactNeighborX="-89643" custLinFactNeighborY="728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0CAA245-BC74-4BF8-9ED8-8AE203778466}" type="pres">
      <dgm:prSet presAssocID="{C57C7343-EC09-4BD1-8E70-5FE4C8B7A58F}" presName="spaceRect" presStyleCnt="0"/>
      <dgm:spPr/>
    </dgm:pt>
    <dgm:pt modelId="{7F77288A-C852-41CD-B9F1-7A118F3FF12C}" type="pres">
      <dgm:prSet presAssocID="{C57C7343-EC09-4BD1-8E70-5FE4C8B7A58F}" presName="parTx" presStyleLbl="revTx" presStyleIdx="6" presStyleCnt="8" custLinFactNeighborX="-14224" custLinFactNeighborY="-426">
        <dgm:presLayoutVars>
          <dgm:chMax val="0"/>
          <dgm:chPref val="0"/>
        </dgm:presLayoutVars>
      </dgm:prSet>
      <dgm:spPr/>
    </dgm:pt>
    <dgm:pt modelId="{B84D06FC-D25A-4B51-B1A9-D28C12936028}" type="pres">
      <dgm:prSet presAssocID="{C57C7343-EC09-4BD1-8E70-5FE4C8B7A58F}" presName="desTx" presStyleLbl="revTx" presStyleIdx="7" presStyleCnt="8" custLinFactNeighborX="-22772" custLinFactNeighborY="731">
        <dgm:presLayoutVars/>
      </dgm:prSet>
      <dgm:spPr/>
    </dgm:pt>
  </dgm:ptLst>
  <dgm:cxnLst>
    <dgm:cxn modelId="{67721003-D5F5-4452-AA25-A2ECCC8B9CD1}" type="presOf" srcId="{855E15A7-7FB6-47DC-97C2-067B2A7E55C7}" destId="{1E057E81-3756-40C5-8D2B-9C6BC103CA75}" srcOrd="0" destOrd="2" presId="urn:microsoft.com/office/officeart/2018/2/layout/IconVerticalSolidList"/>
    <dgm:cxn modelId="{01E2E809-757B-4E05-87B4-D04E49046FFB}" srcId="{52D2D68D-22DB-45E2-A4E8-F7718DED28F6}" destId="{B35FA85B-367A-4895-BD19-4130229908B2}" srcOrd="1" destOrd="0" parTransId="{01E761D2-EC63-4293-A718-33E90D2BF7EF}" sibTransId="{2B06F5B8-7D64-4F4F-BC01-192BC39D7BF9}"/>
    <dgm:cxn modelId="{8E2D5311-3FE1-4EDB-AF99-4A57721FCEB1}" type="presOf" srcId="{727A5812-0C0B-4775-8D3F-CC52016FE79C}" destId="{63D79FAB-7844-4E9E-A4B8-C8852126D052}" srcOrd="0" destOrd="0" presId="urn:microsoft.com/office/officeart/2018/2/layout/IconVerticalSolidList"/>
    <dgm:cxn modelId="{FDB9A611-D582-4487-B71D-E8B3032C9944}" srcId="{52D2D68D-22DB-45E2-A4E8-F7718DED28F6}" destId="{C57C7343-EC09-4BD1-8E70-5FE4C8B7A58F}" srcOrd="3" destOrd="0" parTransId="{0FAF776F-48FC-4431-8826-9695BC227B06}" sibTransId="{498B94BD-191A-4815-9296-BABBAB0EC0C6}"/>
    <dgm:cxn modelId="{FBC67A19-9301-424C-A6C3-A31FC16E8659}" srcId="{52D2D68D-22DB-45E2-A4E8-F7718DED28F6}" destId="{A6189CBF-D7FB-4B14-B51D-E60B6685E0F5}" srcOrd="0" destOrd="0" parTransId="{27C5E38B-0673-41F3-BB7E-0CF4353D3AAE}" sibTransId="{6544F89E-4184-4D3D-90A7-B6BF5B9CD152}"/>
    <dgm:cxn modelId="{7D23FC1B-5C21-4CFD-B455-7A6EB52495B9}" type="presOf" srcId="{6158E89E-2190-4639-9F1C-DC686F077B5D}" destId="{1E5BD3B5-2794-4321-BFA2-44DA506E7337}" srcOrd="0" destOrd="1" presId="urn:microsoft.com/office/officeart/2018/2/layout/IconVerticalSolidList"/>
    <dgm:cxn modelId="{85B70E2B-D0D8-4578-9ABC-2DCA7929743D}" type="presOf" srcId="{BF0D7832-B574-4809-A527-69C8A7177463}" destId="{B84D06FC-D25A-4B51-B1A9-D28C12936028}" srcOrd="0" destOrd="1" presId="urn:microsoft.com/office/officeart/2018/2/layout/IconVerticalSolidList"/>
    <dgm:cxn modelId="{DB01B25C-05B9-43BD-8A12-5C04C48F99CC}" srcId="{A6189CBF-D7FB-4B14-B51D-E60B6685E0F5}" destId="{86B45CD8-607F-419D-B5AC-9CC68F3451B6}" srcOrd="2" destOrd="0" parTransId="{B55570D3-F8DF-4492-BCC5-F0ED98EDB959}" sibTransId="{1ACE5101-7F54-4431-9F77-5BBC217CB08E}"/>
    <dgm:cxn modelId="{B24A3E6F-BFC6-4189-B456-1E35BE216671}" type="presOf" srcId="{C57C7343-EC09-4BD1-8E70-5FE4C8B7A58F}" destId="{7F77288A-C852-41CD-B9F1-7A118F3FF12C}" srcOrd="0" destOrd="0" presId="urn:microsoft.com/office/officeart/2018/2/layout/IconVerticalSolidList"/>
    <dgm:cxn modelId="{48DA2D72-980B-4DE9-A083-F09A39C0F242}" srcId="{C57C7343-EC09-4BD1-8E70-5FE4C8B7A58F}" destId="{BF0D7832-B574-4809-A527-69C8A7177463}" srcOrd="1" destOrd="0" parTransId="{BE08FEAC-1E4A-4776-80A5-44C490A6248F}" sibTransId="{BD068AF6-97F6-450B-A4BB-5F079861A878}"/>
    <dgm:cxn modelId="{B765EF78-EB37-4E07-A780-ABC67EE0CFDA}" type="presOf" srcId="{F063F49C-8450-43E1-B953-99A80A3CA11F}" destId="{1E057E81-3756-40C5-8D2B-9C6BC103CA75}" srcOrd="0" destOrd="1" presId="urn:microsoft.com/office/officeart/2018/2/layout/IconVerticalSolidList"/>
    <dgm:cxn modelId="{83897C7B-5763-44DD-AFDE-BA37AEF6F324}" type="presOf" srcId="{46FA8D46-B08F-4FAF-8FA0-E352EA23005D}" destId="{1E057E81-3756-40C5-8D2B-9C6BC103CA75}" srcOrd="0" destOrd="0" presId="urn:microsoft.com/office/officeart/2018/2/layout/IconVerticalSolidList"/>
    <dgm:cxn modelId="{23251E7E-F961-42A8-BA2F-B39418788A17}" srcId="{04FB09B0-ED02-4D4E-8C61-77968ED50E75}" destId="{F063F49C-8450-43E1-B953-99A80A3CA11F}" srcOrd="1" destOrd="0" parTransId="{0864E959-4060-4EFA-9662-2E8AFFE0F6DD}" sibTransId="{369D7D8D-F949-48D7-B76F-0668AAC9BE5D}"/>
    <dgm:cxn modelId="{80A35882-98C9-4547-99CF-6F5A819F7DBE}" srcId="{A6189CBF-D7FB-4B14-B51D-E60B6685E0F5}" destId="{DFC233F3-44C4-4FD2-BC0E-59B7F7B292E8}" srcOrd="0" destOrd="0" parTransId="{3CC01456-8CF8-4695-AA09-234499883758}" sibTransId="{59491911-ECBF-4ACA-9159-679EBED6B811}"/>
    <dgm:cxn modelId="{2916A784-BFC1-4E32-8FBE-96E08916A188}" srcId="{04FB09B0-ED02-4D4E-8C61-77968ED50E75}" destId="{46FA8D46-B08F-4FAF-8FA0-E352EA23005D}" srcOrd="0" destOrd="0" parTransId="{A9DE1B79-77DA-4E6E-AA8E-4C70B1D18AEF}" sibTransId="{4BD4E728-42C1-4B3F-9275-8B4C050934BC}"/>
    <dgm:cxn modelId="{D274E99D-E565-4D47-A918-763F8C24E697}" srcId="{04FB09B0-ED02-4D4E-8C61-77968ED50E75}" destId="{855E15A7-7FB6-47DC-97C2-067B2A7E55C7}" srcOrd="2" destOrd="0" parTransId="{3B189AC4-35C4-4065-B6E5-16B17FEA1422}" sibTransId="{97815520-4B4D-4813-B195-79B32B01773A}"/>
    <dgm:cxn modelId="{A21DFCA1-BECE-46C3-972D-7A51FAA3E685}" type="presOf" srcId="{04FB09B0-ED02-4D4E-8C61-77968ED50E75}" destId="{384EA309-FF24-44EE-B19B-7A77F4B3044E}" srcOrd="0" destOrd="0" presId="urn:microsoft.com/office/officeart/2018/2/layout/IconVerticalSolidList"/>
    <dgm:cxn modelId="{92E3FFA9-3DFA-4B49-B8B5-F92B2361E5A3}" type="presOf" srcId="{86B45CD8-607F-419D-B5AC-9CC68F3451B6}" destId="{1E5BD3B5-2794-4321-BFA2-44DA506E7337}" srcOrd="0" destOrd="2" presId="urn:microsoft.com/office/officeart/2018/2/layout/IconVerticalSolidList"/>
    <dgm:cxn modelId="{82DE85B8-A57B-415C-857B-4482EAEFCFAA}" srcId="{C57C7343-EC09-4BD1-8E70-5FE4C8B7A58F}" destId="{DEDDCF02-571F-424C-8364-6D850713F9AD}" srcOrd="0" destOrd="0" parTransId="{F3C71EA4-0473-4E3D-9D68-7C47501A91CB}" sibTransId="{D94E147D-31B3-46A0-8291-983BD842673D}"/>
    <dgm:cxn modelId="{6559F6BD-F751-43D5-9FBB-7B164F40D2BB}" srcId="{A6189CBF-D7FB-4B14-B51D-E60B6685E0F5}" destId="{6158E89E-2190-4639-9F1C-DC686F077B5D}" srcOrd="1" destOrd="0" parTransId="{D3331236-7557-4EC0-9CC8-83F2BDAA67A6}" sibTransId="{B2CF7070-CCC7-445E-B8FF-3494DFC17AAA}"/>
    <dgm:cxn modelId="{E4ECE8BE-A8E3-4E52-A306-742F2767369B}" type="presOf" srcId="{DFC233F3-44C4-4FD2-BC0E-59B7F7B292E8}" destId="{1E5BD3B5-2794-4321-BFA2-44DA506E7337}" srcOrd="0" destOrd="0" presId="urn:microsoft.com/office/officeart/2018/2/layout/IconVerticalSolidList"/>
    <dgm:cxn modelId="{C6D12DBF-164A-4244-930D-3E2442003351}" type="presOf" srcId="{DEDDCF02-571F-424C-8364-6D850713F9AD}" destId="{B84D06FC-D25A-4B51-B1A9-D28C12936028}" srcOrd="0" destOrd="0" presId="urn:microsoft.com/office/officeart/2018/2/layout/IconVerticalSolidList"/>
    <dgm:cxn modelId="{E60633C2-F466-491B-83E3-667CC8DAE4EA}" type="presOf" srcId="{A6189CBF-D7FB-4B14-B51D-E60B6685E0F5}" destId="{04BA913A-631A-4828-A666-16430A40282D}" srcOrd="0" destOrd="0" presId="urn:microsoft.com/office/officeart/2018/2/layout/IconVerticalSolidList"/>
    <dgm:cxn modelId="{DD6ED2D7-A594-4F91-9D9C-89E63D4972CF}" srcId="{52D2D68D-22DB-45E2-A4E8-F7718DED28F6}" destId="{04FB09B0-ED02-4D4E-8C61-77968ED50E75}" srcOrd="2" destOrd="0" parTransId="{962F1AD6-DBEB-4E36-B56A-D1425CFC30C1}" sibTransId="{62548FF0-3475-447A-A3AF-32715B19EF40}"/>
    <dgm:cxn modelId="{6608E7EB-5E07-420F-AACC-0070AD52EB57}" type="presOf" srcId="{B35FA85B-367A-4895-BD19-4130229908B2}" destId="{2CA5CA9D-F175-436F-8F9A-E3764B0A56ED}" srcOrd="0" destOrd="0" presId="urn:microsoft.com/office/officeart/2018/2/layout/IconVerticalSolidList"/>
    <dgm:cxn modelId="{56065BF9-8FE9-4661-BCC7-EB458A8060EE}" srcId="{B35FA85B-367A-4895-BD19-4130229908B2}" destId="{727A5812-0C0B-4775-8D3F-CC52016FE79C}" srcOrd="0" destOrd="0" parTransId="{B1ACBF98-E312-4120-AE86-DC3E33818FFC}" sibTransId="{5E20A23E-93F2-4B94-BE85-77A65DC17410}"/>
    <dgm:cxn modelId="{466850F9-D6CB-47D3-B384-A0E9D3E84F8E}" type="presOf" srcId="{52D2D68D-22DB-45E2-A4E8-F7718DED28F6}" destId="{2417D45E-4BFA-4554-B748-880ABAFBB055}" srcOrd="0" destOrd="0" presId="urn:microsoft.com/office/officeart/2018/2/layout/IconVerticalSolidList"/>
    <dgm:cxn modelId="{FFE626F7-AA4A-4A6C-A09F-57A5DB4599A9}" type="presParOf" srcId="{2417D45E-4BFA-4554-B748-880ABAFBB055}" destId="{DECB10C7-E6F1-4F22-84C6-B8301D0B682D}" srcOrd="0" destOrd="0" presId="urn:microsoft.com/office/officeart/2018/2/layout/IconVerticalSolidList"/>
    <dgm:cxn modelId="{3542C3FD-6C2B-4908-9486-1167D9FE49AC}" type="presParOf" srcId="{DECB10C7-E6F1-4F22-84C6-B8301D0B682D}" destId="{629E02BC-3F42-4CF8-A4F8-12F4325FCE00}" srcOrd="0" destOrd="0" presId="urn:microsoft.com/office/officeart/2018/2/layout/IconVerticalSolidList"/>
    <dgm:cxn modelId="{F379A983-1285-44A9-86D7-56EE6EAE146B}" type="presParOf" srcId="{DECB10C7-E6F1-4F22-84C6-B8301D0B682D}" destId="{52DD4C33-FD0E-42FA-80FB-4DA4590B0793}" srcOrd="1" destOrd="0" presId="urn:microsoft.com/office/officeart/2018/2/layout/IconVerticalSolidList"/>
    <dgm:cxn modelId="{F135CD3E-0128-4987-9A81-26EBCCD4CF56}" type="presParOf" srcId="{DECB10C7-E6F1-4F22-84C6-B8301D0B682D}" destId="{C550197F-4BE5-4F08-BEAE-6A7F6D82484F}" srcOrd="2" destOrd="0" presId="urn:microsoft.com/office/officeart/2018/2/layout/IconVerticalSolidList"/>
    <dgm:cxn modelId="{BCC336E3-6BCC-4448-8EA7-05ED60DAD842}" type="presParOf" srcId="{DECB10C7-E6F1-4F22-84C6-B8301D0B682D}" destId="{04BA913A-631A-4828-A666-16430A40282D}" srcOrd="3" destOrd="0" presId="urn:microsoft.com/office/officeart/2018/2/layout/IconVerticalSolidList"/>
    <dgm:cxn modelId="{03259892-DE16-4710-A3CC-6AB85573C2BD}" type="presParOf" srcId="{DECB10C7-E6F1-4F22-84C6-B8301D0B682D}" destId="{1E5BD3B5-2794-4321-BFA2-44DA506E7337}" srcOrd="4" destOrd="0" presId="urn:microsoft.com/office/officeart/2018/2/layout/IconVerticalSolidList"/>
    <dgm:cxn modelId="{CA963064-8C1F-4702-A702-A47DB5EE569D}" type="presParOf" srcId="{2417D45E-4BFA-4554-B748-880ABAFBB055}" destId="{CC6B060E-76E2-413A-BAB2-EB5279DB3B8C}" srcOrd="1" destOrd="0" presId="urn:microsoft.com/office/officeart/2018/2/layout/IconVerticalSolidList"/>
    <dgm:cxn modelId="{DDA46E0C-C7AD-4291-8273-88E9F6987150}" type="presParOf" srcId="{2417D45E-4BFA-4554-B748-880ABAFBB055}" destId="{D7EB7A83-296A-49FE-9E88-81F1B115F05E}" srcOrd="2" destOrd="0" presId="urn:microsoft.com/office/officeart/2018/2/layout/IconVerticalSolidList"/>
    <dgm:cxn modelId="{15734C5B-75E3-43D3-ADA1-6FE2FBFD79FB}" type="presParOf" srcId="{D7EB7A83-296A-49FE-9E88-81F1B115F05E}" destId="{4C6C80A9-4A7A-4877-9CA4-901985F3AE1D}" srcOrd="0" destOrd="0" presId="urn:microsoft.com/office/officeart/2018/2/layout/IconVerticalSolidList"/>
    <dgm:cxn modelId="{71C0AE29-E1F4-4883-BA9B-51DE59C68F6C}" type="presParOf" srcId="{D7EB7A83-296A-49FE-9E88-81F1B115F05E}" destId="{BD84F3D1-3B42-4332-863D-2534EC83DEFD}" srcOrd="1" destOrd="0" presId="urn:microsoft.com/office/officeart/2018/2/layout/IconVerticalSolidList"/>
    <dgm:cxn modelId="{BE0B5A6A-8C94-4722-9B17-FD37BCD95496}" type="presParOf" srcId="{D7EB7A83-296A-49FE-9E88-81F1B115F05E}" destId="{034EC1D5-BDD3-4D27-9189-0253A8917249}" srcOrd="2" destOrd="0" presId="urn:microsoft.com/office/officeart/2018/2/layout/IconVerticalSolidList"/>
    <dgm:cxn modelId="{3B0F7CFD-8F1A-48FB-A7F5-BFDA91E9629B}" type="presParOf" srcId="{D7EB7A83-296A-49FE-9E88-81F1B115F05E}" destId="{2CA5CA9D-F175-436F-8F9A-E3764B0A56ED}" srcOrd="3" destOrd="0" presId="urn:microsoft.com/office/officeart/2018/2/layout/IconVerticalSolidList"/>
    <dgm:cxn modelId="{517E2F81-26C4-4B0E-87DE-267729FC4B4B}" type="presParOf" srcId="{D7EB7A83-296A-49FE-9E88-81F1B115F05E}" destId="{63D79FAB-7844-4E9E-A4B8-C8852126D052}" srcOrd="4" destOrd="0" presId="urn:microsoft.com/office/officeart/2018/2/layout/IconVerticalSolidList"/>
    <dgm:cxn modelId="{CD68709F-D16D-4BBA-BAF6-D9A64EB6BA9D}" type="presParOf" srcId="{2417D45E-4BFA-4554-B748-880ABAFBB055}" destId="{52C8708A-35C6-4381-831F-BD9DD3EA14AD}" srcOrd="3" destOrd="0" presId="urn:microsoft.com/office/officeart/2018/2/layout/IconVerticalSolidList"/>
    <dgm:cxn modelId="{B52237A8-51F2-4EC5-BA13-5607066117AF}" type="presParOf" srcId="{2417D45E-4BFA-4554-B748-880ABAFBB055}" destId="{D1484720-2B6A-4E42-82E2-FF3FCC053DFD}" srcOrd="4" destOrd="0" presId="urn:microsoft.com/office/officeart/2018/2/layout/IconVerticalSolidList"/>
    <dgm:cxn modelId="{1BF2994A-C228-4C71-80EE-584C9A0D3BCD}" type="presParOf" srcId="{D1484720-2B6A-4E42-82E2-FF3FCC053DFD}" destId="{B374A767-0574-4242-8278-F1AFCCC13022}" srcOrd="0" destOrd="0" presId="urn:microsoft.com/office/officeart/2018/2/layout/IconVerticalSolidList"/>
    <dgm:cxn modelId="{E094832C-EB43-476E-93E8-548782D0159B}" type="presParOf" srcId="{D1484720-2B6A-4E42-82E2-FF3FCC053DFD}" destId="{8C850860-9965-4CAF-B27B-440811AD5802}" srcOrd="1" destOrd="0" presId="urn:microsoft.com/office/officeart/2018/2/layout/IconVerticalSolidList"/>
    <dgm:cxn modelId="{5AC9CE31-FCB0-4EB1-A1B9-07E490F38D7A}" type="presParOf" srcId="{D1484720-2B6A-4E42-82E2-FF3FCC053DFD}" destId="{7324E84B-EE85-4838-AC02-8195E79BCCC3}" srcOrd="2" destOrd="0" presId="urn:microsoft.com/office/officeart/2018/2/layout/IconVerticalSolidList"/>
    <dgm:cxn modelId="{B1CC124E-1A5E-4B94-95E6-19152EF72112}" type="presParOf" srcId="{D1484720-2B6A-4E42-82E2-FF3FCC053DFD}" destId="{384EA309-FF24-44EE-B19B-7A77F4B3044E}" srcOrd="3" destOrd="0" presId="urn:microsoft.com/office/officeart/2018/2/layout/IconVerticalSolidList"/>
    <dgm:cxn modelId="{A85D5C4E-8097-4215-8988-903C2674710D}" type="presParOf" srcId="{D1484720-2B6A-4E42-82E2-FF3FCC053DFD}" destId="{1E057E81-3756-40C5-8D2B-9C6BC103CA75}" srcOrd="4" destOrd="0" presId="urn:microsoft.com/office/officeart/2018/2/layout/IconVerticalSolidList"/>
    <dgm:cxn modelId="{4842338A-2985-45E3-A02D-3CED77D9729A}" type="presParOf" srcId="{2417D45E-4BFA-4554-B748-880ABAFBB055}" destId="{99D74017-087C-4388-A00C-A624E7E3E993}" srcOrd="5" destOrd="0" presId="urn:microsoft.com/office/officeart/2018/2/layout/IconVerticalSolidList"/>
    <dgm:cxn modelId="{85B225B3-B7FC-4B7A-88EB-E8FBB1069D71}" type="presParOf" srcId="{2417D45E-4BFA-4554-B748-880ABAFBB055}" destId="{4969CA61-85A9-453E-B418-AB21BD7B189F}" srcOrd="6" destOrd="0" presId="urn:microsoft.com/office/officeart/2018/2/layout/IconVerticalSolidList"/>
    <dgm:cxn modelId="{AB5EA1DC-2A2B-45BE-BBE5-A048E7F21172}" type="presParOf" srcId="{4969CA61-85A9-453E-B418-AB21BD7B189F}" destId="{781AA533-0A7E-4A32-A4BD-1D5E25633B00}" srcOrd="0" destOrd="0" presId="urn:microsoft.com/office/officeart/2018/2/layout/IconVerticalSolidList"/>
    <dgm:cxn modelId="{0F8909C4-7689-45D8-B8B7-FAAC69F09D60}" type="presParOf" srcId="{4969CA61-85A9-453E-B418-AB21BD7B189F}" destId="{9DA31088-6D6F-4BBB-9D29-0BB04369FF7B}" srcOrd="1" destOrd="0" presId="urn:microsoft.com/office/officeart/2018/2/layout/IconVerticalSolidList"/>
    <dgm:cxn modelId="{54F32ED8-62D2-4DAB-9FE0-27AA4AD9DA04}" type="presParOf" srcId="{4969CA61-85A9-453E-B418-AB21BD7B189F}" destId="{60CAA245-BC74-4BF8-9ED8-8AE203778466}" srcOrd="2" destOrd="0" presId="urn:microsoft.com/office/officeart/2018/2/layout/IconVerticalSolidList"/>
    <dgm:cxn modelId="{06FB025C-7365-41D3-9E49-D5545156B334}" type="presParOf" srcId="{4969CA61-85A9-453E-B418-AB21BD7B189F}" destId="{7F77288A-C852-41CD-B9F1-7A118F3FF12C}" srcOrd="3" destOrd="0" presId="urn:microsoft.com/office/officeart/2018/2/layout/IconVerticalSolidList"/>
    <dgm:cxn modelId="{2A0715B4-5F84-4194-B315-88D4754DDFE9}" type="presParOf" srcId="{4969CA61-85A9-453E-B418-AB21BD7B189F}" destId="{B84D06FC-D25A-4B51-B1A9-D28C1293602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E02BC-3F42-4CF8-A4F8-12F4325FCE00}">
      <dsp:nvSpPr>
        <dsp:cNvPr id="0" name=""/>
        <dsp:cNvSpPr/>
      </dsp:nvSpPr>
      <dsp:spPr>
        <a:xfrm>
          <a:off x="-105388" y="29934"/>
          <a:ext cx="6658910" cy="11316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D4C33-FD0E-42FA-80FB-4DA4590B0793}">
      <dsp:nvSpPr>
        <dsp:cNvPr id="0" name=""/>
        <dsp:cNvSpPr/>
      </dsp:nvSpPr>
      <dsp:spPr>
        <a:xfrm>
          <a:off x="0" y="284561"/>
          <a:ext cx="622434" cy="62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A913A-631A-4828-A666-16430A40282D}">
      <dsp:nvSpPr>
        <dsp:cNvPr id="0" name=""/>
        <dsp:cNvSpPr/>
      </dsp:nvSpPr>
      <dsp:spPr>
        <a:xfrm>
          <a:off x="683208" y="29934"/>
          <a:ext cx="2996509" cy="113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2" tIns="119772" rIns="119772" bIns="1197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Dataset</a:t>
          </a:r>
        </a:p>
      </dsp:txBody>
      <dsp:txXfrm>
        <a:off x="683208" y="29934"/>
        <a:ext cx="2996509" cy="1131699"/>
      </dsp:txXfrm>
    </dsp:sp>
    <dsp:sp modelId="{1E5BD3B5-2794-4321-BFA2-44DA506E7337}">
      <dsp:nvSpPr>
        <dsp:cNvPr id="0" name=""/>
        <dsp:cNvSpPr/>
      </dsp:nvSpPr>
      <dsp:spPr>
        <a:xfrm>
          <a:off x="3468546" y="29934"/>
          <a:ext cx="2779398" cy="113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2" tIns="119772" rIns="119772" bIns="1197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Phishing and Non-Phishing URL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Malicious and Non-Malicious URL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Spam and Normal Text Messages</a:t>
          </a:r>
        </a:p>
      </dsp:txBody>
      <dsp:txXfrm>
        <a:off x="3468546" y="29934"/>
        <a:ext cx="2779398" cy="1131699"/>
      </dsp:txXfrm>
    </dsp:sp>
    <dsp:sp modelId="{4C6C80A9-4A7A-4877-9CA4-901985F3AE1D}">
      <dsp:nvSpPr>
        <dsp:cNvPr id="0" name=""/>
        <dsp:cNvSpPr/>
      </dsp:nvSpPr>
      <dsp:spPr>
        <a:xfrm>
          <a:off x="-105388" y="1444558"/>
          <a:ext cx="6658910" cy="113169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4F3D1-3B42-4332-863D-2534EC83DEFD}">
      <dsp:nvSpPr>
        <dsp:cNvPr id="0" name=""/>
        <dsp:cNvSpPr/>
      </dsp:nvSpPr>
      <dsp:spPr>
        <a:xfrm>
          <a:off x="0" y="1699186"/>
          <a:ext cx="622434" cy="62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5CA9D-F175-436F-8F9A-E3764B0A56ED}">
      <dsp:nvSpPr>
        <dsp:cNvPr id="0" name=""/>
        <dsp:cNvSpPr/>
      </dsp:nvSpPr>
      <dsp:spPr>
        <a:xfrm>
          <a:off x="683208" y="1444558"/>
          <a:ext cx="2996509" cy="113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2" tIns="119772" rIns="119772" bIns="1197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Feature Extraction	</a:t>
          </a:r>
        </a:p>
      </dsp:txBody>
      <dsp:txXfrm>
        <a:off x="683208" y="1444558"/>
        <a:ext cx="2996509" cy="1131699"/>
      </dsp:txXfrm>
    </dsp:sp>
    <dsp:sp modelId="{63D79FAB-7844-4E9E-A4B8-C8852126D052}">
      <dsp:nvSpPr>
        <dsp:cNvPr id="0" name=""/>
        <dsp:cNvSpPr/>
      </dsp:nvSpPr>
      <dsp:spPr>
        <a:xfrm>
          <a:off x="3601287" y="1444558"/>
          <a:ext cx="2513915" cy="113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2" tIns="119772" rIns="119772" bIns="1197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Lexical Features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Bag-Of-Word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Word Embeddings</a:t>
          </a:r>
        </a:p>
      </dsp:txBody>
      <dsp:txXfrm>
        <a:off x="3601287" y="1444558"/>
        <a:ext cx="2513915" cy="1131699"/>
      </dsp:txXfrm>
    </dsp:sp>
    <dsp:sp modelId="{B374A767-0574-4242-8278-F1AFCCC13022}">
      <dsp:nvSpPr>
        <dsp:cNvPr id="0" name=""/>
        <dsp:cNvSpPr/>
      </dsp:nvSpPr>
      <dsp:spPr>
        <a:xfrm>
          <a:off x="-105388" y="2859183"/>
          <a:ext cx="6658910" cy="1131699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50860-9965-4CAF-B27B-440811AD5802}">
      <dsp:nvSpPr>
        <dsp:cNvPr id="0" name=""/>
        <dsp:cNvSpPr/>
      </dsp:nvSpPr>
      <dsp:spPr>
        <a:xfrm>
          <a:off x="0" y="3134046"/>
          <a:ext cx="622434" cy="62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A309-FF24-44EE-B19B-7A77F4B3044E}">
      <dsp:nvSpPr>
        <dsp:cNvPr id="0" name=""/>
        <dsp:cNvSpPr/>
      </dsp:nvSpPr>
      <dsp:spPr>
        <a:xfrm>
          <a:off x="683208" y="2859183"/>
          <a:ext cx="2996509" cy="113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2" tIns="119772" rIns="119772" bIns="1197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PRS Data Modelling &amp; Evaluation</a:t>
          </a:r>
        </a:p>
      </dsp:txBody>
      <dsp:txXfrm>
        <a:off x="683208" y="2859183"/>
        <a:ext cx="2996509" cy="1131699"/>
      </dsp:txXfrm>
    </dsp:sp>
    <dsp:sp modelId="{1E057E81-3756-40C5-8D2B-9C6BC103CA75}">
      <dsp:nvSpPr>
        <dsp:cNvPr id="0" name=""/>
        <dsp:cNvSpPr/>
      </dsp:nvSpPr>
      <dsp:spPr>
        <a:xfrm>
          <a:off x="3681880" y="2859183"/>
          <a:ext cx="2352730" cy="113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2" tIns="119772" rIns="119772" bIns="1197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Supervised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Deep Learning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Ensembles / Hybrid ML</a:t>
          </a:r>
        </a:p>
      </dsp:txBody>
      <dsp:txXfrm>
        <a:off x="3681880" y="2859183"/>
        <a:ext cx="2352730" cy="1131699"/>
      </dsp:txXfrm>
    </dsp:sp>
    <dsp:sp modelId="{781AA533-0A7E-4A32-A4BD-1D5E25633B00}">
      <dsp:nvSpPr>
        <dsp:cNvPr id="0" name=""/>
        <dsp:cNvSpPr/>
      </dsp:nvSpPr>
      <dsp:spPr>
        <a:xfrm>
          <a:off x="-105388" y="4264133"/>
          <a:ext cx="6658910" cy="113169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31088-6D6F-4BBB-9D29-0BB04369FF7B}">
      <dsp:nvSpPr>
        <dsp:cNvPr id="0" name=""/>
        <dsp:cNvSpPr/>
      </dsp:nvSpPr>
      <dsp:spPr>
        <a:xfrm>
          <a:off x="0" y="4554005"/>
          <a:ext cx="622434" cy="62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288A-C852-41CD-B9F1-7A118F3FF12C}">
      <dsp:nvSpPr>
        <dsp:cNvPr id="0" name=""/>
        <dsp:cNvSpPr/>
      </dsp:nvSpPr>
      <dsp:spPr>
        <a:xfrm>
          <a:off x="775501" y="4249182"/>
          <a:ext cx="2996509" cy="113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2" tIns="119772" rIns="119772" bIns="1197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Deployment</a:t>
          </a:r>
        </a:p>
      </dsp:txBody>
      <dsp:txXfrm>
        <a:off x="775501" y="4249182"/>
        <a:ext cx="2996509" cy="1131699"/>
      </dsp:txXfrm>
    </dsp:sp>
    <dsp:sp modelId="{B84D06FC-D25A-4B51-B1A9-D28C12936028}">
      <dsp:nvSpPr>
        <dsp:cNvPr id="0" name=""/>
        <dsp:cNvSpPr/>
      </dsp:nvSpPr>
      <dsp:spPr>
        <a:xfrm>
          <a:off x="3662470" y="4262276"/>
          <a:ext cx="2352730" cy="113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2" tIns="119772" rIns="119772" bIns="1197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Android App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>
              <a:solidFill>
                <a:schemeClr val="tx1"/>
              </a:solidFill>
            </a:rPr>
            <a:t>Flask on Heroku</a:t>
          </a:r>
        </a:p>
      </dsp:txBody>
      <dsp:txXfrm>
        <a:off x="3662470" y="4262276"/>
        <a:ext cx="2352730" cy="1131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B17ED-A4AF-4844-B123-C2887C7B5D86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467DE-CB42-4CD2-938F-8E817356E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67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Phishing Dataset</a:t>
            </a:r>
          </a:p>
          <a:p>
            <a:r>
              <a:rPr lang="en-SG"/>
              <a:t>OpenPhish.com</a:t>
            </a:r>
          </a:p>
          <a:p>
            <a:r>
              <a:rPr lang="en-SG">
                <a:solidFill>
                  <a:srgbClr val="000000"/>
                </a:solidFill>
                <a:effectLst/>
              </a:rPr>
              <a:t>Kaggle - https://www.kaggle.com/taruntiwarihp/phishing-site-urls/download</a:t>
            </a:r>
          </a:p>
          <a:p>
            <a:endParaRPr lang="en-SG"/>
          </a:p>
          <a:p>
            <a:r>
              <a:rPr lang="en-SG"/>
              <a:t>Malicious URL </a:t>
            </a:r>
          </a:p>
          <a:p>
            <a:r>
              <a:rPr lang="en-SG">
                <a:solidFill>
                  <a:srgbClr val="000000"/>
                </a:solidFill>
                <a:effectLst/>
              </a:rPr>
              <a:t>https://www.kaggle.com/antonyj453/urldataset/download</a:t>
            </a:r>
            <a:endParaRPr lang="en-SG"/>
          </a:p>
          <a:p>
            <a:endParaRPr lang="en-SG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UCI Machine Learning Repository - https://archive.ics.uci.edu/ml/datasets/sms+spam+collection#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467DE-CB42-4CD2-938F-8E817356EB6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69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Jeffrey Pennington, Richard </a:t>
            </a:r>
            <a:r>
              <a:rPr lang="en-US" b="0" i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Socher</a:t>
            </a:r>
            <a:r>
              <a:rPr lang="en-US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, and Christopher D. Manning. 2014. </a:t>
            </a:r>
            <a:r>
              <a:rPr lang="en-US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3" tooltip="https://nlp.stanford.edu/projects/glove/"/>
              </a:rPr>
              <a:t>https://nlp.stanford.edu/projects/glove/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467DE-CB42-4CD2-938F-8E817356EB6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56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F398-6638-486D-B064-1B9C1196E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B14D0-A492-4BF6-84D2-E6C5990FB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D250-CA51-4FD7-89B6-91AF20E7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35E3-3FA4-4278-8ADA-FEC9FFF0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FA69-6044-42B5-9677-A8AEB61F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8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0389-E1B3-4F48-9307-0E647AAD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AC428-7E0B-43AA-8109-FC397B3E8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4B3B-B086-401F-A34A-503637B9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22FC-051B-4930-9052-1EFDB6CF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2094-956A-4046-A306-FA9F7801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1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248EC-2356-47FC-B185-95AD8C36E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62A87-AEA3-4412-9272-6CC2F681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F4AF-3649-4C3F-8A79-83008FC8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AAD9-C10D-4B8C-A38A-32FC7280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72DA-F0C1-4C06-AF62-9000BB1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88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1095-415C-4625-B7AC-9F663AC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FA8F-0993-48E8-A741-1F1C835D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84B1-A9DA-430E-85D3-C3073D7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A241-551E-4040-A15C-0F256E0D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754B-6BA9-457B-9D1B-6F03882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38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AFA5-790D-47B8-878C-83569599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1780-4393-4801-B2A6-2E003561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AC80-B5FA-4D33-80DE-F9C25782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65A2-6E85-4ED3-B9BA-38421C16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AD884-DE54-40CE-9976-31766442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28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59C5-A565-4384-AF4B-8CBA26F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814B-09C0-4ED7-A639-64A7527E7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009F5-ABE3-43D8-847C-0D04106E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CC342-564F-4358-9938-F2797307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B8842-A054-4A1C-B658-2E144901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0B834-0BC2-4E7B-9B68-1561844D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54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3656-221E-4CE7-A158-08E54FB8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84D1-CDED-493D-A134-9777E7EC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46BB2-EB29-4592-A357-14B65E81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F30C4-33C3-4CF2-A8CC-C8FAA889A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1A24-BA88-469F-AF6D-921CB37A9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C82DF-4121-484B-864D-18C9F6F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4D13A-54B3-42D0-AAEC-85C7AC61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7B8E-CDE3-48DA-992A-EA3F015C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6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D4A4-1DB7-4256-ACB4-892E02F2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1595B-BABC-4E7E-A81A-81C9B224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C47B-3368-43B3-9F01-F5B61634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C1187-C1C9-4B6B-BE3B-15182752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97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CBA06-E31C-4F05-B917-4DD60459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EA727-7B6E-49E5-BCFE-DBF3083F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6AFFF-2C68-42E9-8CF9-21C321C0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0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C059-6F1F-436D-B56D-7CCED833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4BAE-4B9B-4725-81C2-1F350072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3FEBE-97C5-449A-9415-45058D7F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71877-EB02-4FEC-92C4-6A3FD5A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4EC8-CA4E-4E37-8FC4-63CD05DA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ED60D-B976-4D09-84A9-32412DFA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4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D969-3402-4FC9-83FF-30D1CF74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0C721-5659-4D70-A152-C9E888AEE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9536-FF99-457C-95A7-2C40B306E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325F3-9314-4C23-B4D5-7371DAAD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41CD-FB7F-43BF-AF58-4B7FCA3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73C71-9A6C-486B-8364-8C8A6050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03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A87B-17E1-4241-976D-93930BC6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D025-F3BF-4CA3-BBB4-0A1950C7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976A-EA9E-44A7-9DB3-0C1AB3085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F6A3C-3569-44D0-8087-55D6E4D8B921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5BA2-8B8B-4E3E-A8DD-789E2C23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1D62-A04C-4D29-95BA-3805E6FE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3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sv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hyperlink" Target="openphish.com" TargetMode="External"/><Relationship Id="rId5" Type="http://schemas.openxmlformats.org/officeDocument/2006/relationships/hyperlink" Target="https://www.kaggle.com/taruntiwarihp/phishing-site-urls/download" TargetMode="External"/><Relationship Id="rId4" Type="http://schemas.openxmlformats.org/officeDocument/2006/relationships/hyperlink" Target="https://www.kaggle.com/antonyj453/urldataset/download" TargetMode="Externa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hyperlink" Target="https://www.kaggle.com/uds5501/sms-dataset" TargetMode="External"/><Relationship Id="rId4" Type="http://schemas.openxmlformats.org/officeDocument/2006/relationships/hyperlink" Target="https://archive.ics.uci.edu/ml/datasets/sms+spam+collec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7.sv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055" y="2031323"/>
            <a:ext cx="9613495" cy="2513516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SG" sz="40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</a:rPr>
              <a:t> “</a:t>
            </a:r>
            <a:r>
              <a:rPr lang="en-US" sz="4000" b="1" err="1">
                <a:solidFill>
                  <a:srgbClr val="000000"/>
                </a:solidFill>
                <a:latin typeface="Arial" panose="020B0604020202020204" pitchFamily="34" charset="0"/>
              </a:rPr>
              <a:t>ElderGuard</a:t>
            </a: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br>
              <a:rPr lang="en-US" sz="40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</a:rPr>
              <a:t>Suspicious Text Messages Detector for the Elderly</a:t>
            </a:r>
            <a:endParaRPr lang="en-US" sz="3800" kern="1200"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3227D6-A2F9-4E1E-B67E-4261F168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005" y="4800217"/>
            <a:ext cx="5561938" cy="988994"/>
          </a:xfrm>
        </p:spPr>
        <p:txBody>
          <a:bodyPr>
            <a:normAutofit lnSpcReduction="10000"/>
          </a:bodyPr>
          <a:lstStyle/>
          <a:p>
            <a:r>
              <a:rPr lang="en-SG" sz="16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 Lim Jun Ming - A0231523U </a:t>
            </a:r>
          </a:p>
          <a:p>
            <a:r>
              <a:rPr lang="en-SG" sz="16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Mediana - A0231458E </a:t>
            </a:r>
          </a:p>
          <a:p>
            <a:r>
              <a:rPr lang="en-SG" sz="16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Yeong Wee Ping - A0231533R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92D8D-AF39-488D-8DD0-69186A3675D0}"/>
              </a:ext>
            </a:extLst>
          </p:cNvPr>
          <p:cNvGrpSpPr/>
          <p:nvPr/>
        </p:nvGrpSpPr>
        <p:grpSpPr>
          <a:xfrm>
            <a:off x="4307371" y="1208144"/>
            <a:ext cx="3354133" cy="1646358"/>
            <a:chOff x="5121438" y="2942087"/>
            <a:chExt cx="2400296" cy="28072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F45467-1A92-4F3E-B217-398C3A6254A0}"/>
                </a:ext>
              </a:extLst>
            </p:cNvPr>
            <p:cNvSpPr/>
            <p:nvPr/>
          </p:nvSpPr>
          <p:spPr>
            <a:xfrm>
              <a:off x="5121438" y="2942087"/>
              <a:ext cx="1949124" cy="22848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cap="none" spc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Elder</a:t>
              </a:r>
              <a:endParaRPr lang="en-SG" sz="4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3908C0-E0DA-4023-B021-A5701F15A58F}"/>
                </a:ext>
              </a:extLst>
            </p:cNvPr>
            <p:cNvSpPr/>
            <p:nvPr/>
          </p:nvSpPr>
          <p:spPr>
            <a:xfrm>
              <a:off x="5572609" y="3633681"/>
              <a:ext cx="1949125" cy="21156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r>
                <a:rPr lang="en-US" sz="4400" b="1">
                  <a:ln w="6600">
                    <a:solidFill>
                      <a:srgbClr val="C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8100000">
                      <a:prstClr val="black">
                        <a:alpha val="50000"/>
                      </a:prstClr>
                    </a:innerShdw>
                  </a:effectLst>
                </a:rPr>
                <a:t>Guard</a:t>
              </a:r>
              <a:endParaRPr lang="en-SG" sz="4400" b="1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pic>
        <p:nvPicPr>
          <p:cNvPr id="20" name="Picture 19" descr="Image from TorGuard.net">
            <a:extLst>
              <a:ext uri="{FF2B5EF4-FFF2-40B4-BE49-F238E27FC236}">
                <a16:creationId xmlns:a16="http://schemas.microsoft.com/office/drawing/2014/main" id="{B70DC76D-2EA3-49EF-BEB5-402F572F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040" y="946067"/>
            <a:ext cx="667004" cy="7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7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416727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URL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9CAD01-CF88-4FA4-8046-E19AAC2F244B}"/>
              </a:ext>
            </a:extLst>
          </p:cNvPr>
          <p:cNvSpPr/>
          <p:nvPr/>
        </p:nvSpPr>
        <p:spPr>
          <a:xfrm>
            <a:off x="4459129" y="129357"/>
            <a:ext cx="6658910" cy="113169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Envelope">
            <a:extLst>
              <a:ext uri="{FF2B5EF4-FFF2-40B4-BE49-F238E27FC236}">
                <a16:creationId xmlns:a16="http://schemas.microsoft.com/office/drawing/2014/main" id="{25CD0ACF-920F-41A3-BC43-9FB958B58507}"/>
              </a:ext>
            </a:extLst>
          </p:cNvPr>
          <p:cNvSpPr/>
          <p:nvPr/>
        </p:nvSpPr>
        <p:spPr>
          <a:xfrm>
            <a:off x="4859322" y="409277"/>
            <a:ext cx="559174" cy="56158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D3C30-0539-4265-BBF2-A915EF6D6A79}"/>
              </a:ext>
            </a:extLst>
          </p:cNvPr>
          <p:cNvSpPr txBox="1"/>
          <p:nvPr/>
        </p:nvSpPr>
        <p:spPr>
          <a:xfrm>
            <a:off x="5419958" y="474625"/>
            <a:ext cx="3754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Dataset for 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26973-6E30-46D0-B5E4-B2B0828C32B5}"/>
              </a:ext>
            </a:extLst>
          </p:cNvPr>
          <p:cNvSpPr txBox="1"/>
          <p:nvPr/>
        </p:nvSpPr>
        <p:spPr>
          <a:xfrm>
            <a:off x="4468921" y="1338326"/>
            <a:ext cx="7258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Malicious URL datasets</a:t>
            </a:r>
          </a:p>
          <a:p>
            <a:r>
              <a:rPr lang="en-SG">
                <a:solidFill>
                  <a:srgbClr val="000000"/>
                </a:solidFill>
              </a:rPr>
              <a:t>      </a:t>
            </a:r>
            <a:r>
              <a:rPr lang="en-SG">
                <a:solidFill>
                  <a:srgbClr val="000000"/>
                </a:solidFill>
                <a:effectLst/>
                <a:hlinkClick r:id="rId4"/>
              </a:rPr>
              <a:t>https://www.kaggle.com/antonyj453/urldataset/download</a:t>
            </a:r>
            <a:r>
              <a:rPr lang="en-SG">
                <a:solidFill>
                  <a:srgbClr val="000000"/>
                </a:solidFill>
                <a:effectLst/>
              </a:rPr>
              <a:t> </a:t>
            </a:r>
          </a:p>
          <a:p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Phishing URL datasets</a:t>
            </a:r>
          </a:p>
          <a:p>
            <a:r>
              <a:rPr lang="en-US"/>
              <a:t>      </a:t>
            </a:r>
            <a:r>
              <a:rPr lang="en-SG">
                <a:solidFill>
                  <a:srgbClr val="000000"/>
                </a:solidFill>
                <a:effectLst/>
                <a:hlinkClick r:id="rId5"/>
              </a:rPr>
              <a:t>https://www.kaggle.com/taruntiwarihp/phishing-site-urls/download</a:t>
            </a:r>
            <a:r>
              <a:rPr lang="en-SG">
                <a:solidFill>
                  <a:srgbClr val="000000"/>
                </a:solidFill>
                <a:effectLst/>
              </a:rPr>
              <a:t>  </a:t>
            </a:r>
          </a:p>
          <a:p>
            <a:r>
              <a:rPr lang="en-SG">
                <a:solidFill>
                  <a:srgbClr val="000000"/>
                </a:solidFill>
              </a:rPr>
              <a:t>      </a:t>
            </a:r>
            <a:r>
              <a:rPr lang="en-SG">
                <a:hlinkClick r:id="rId6"/>
              </a:rPr>
              <a:t>OpenPhish.com  </a:t>
            </a:r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9A14-6D8C-421D-90EE-1B7D01EBFF87}"/>
              </a:ext>
            </a:extLst>
          </p:cNvPr>
          <p:cNvSpPr txBox="1"/>
          <p:nvPr/>
        </p:nvSpPr>
        <p:spPr>
          <a:xfrm>
            <a:off x="4453676" y="3074872"/>
            <a:ext cx="4721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Labelled dataset in csv form:</a:t>
            </a:r>
          </a:p>
          <a:p>
            <a:r>
              <a:rPr lang="en-US" sz="1400" u="sng"/>
              <a:t>Malicious</a:t>
            </a:r>
          </a:p>
          <a:p>
            <a:endParaRPr lang="en-US" sz="1400" u="sng"/>
          </a:p>
          <a:p>
            <a:endParaRPr lang="en-US" sz="1400" u="sng"/>
          </a:p>
          <a:p>
            <a:endParaRPr lang="en-US" sz="1400" u="sng"/>
          </a:p>
          <a:p>
            <a:endParaRPr lang="en-US" sz="1400" u="sng"/>
          </a:p>
          <a:p>
            <a:endParaRPr lang="en-US" sz="1400" u="sng"/>
          </a:p>
          <a:p>
            <a:endParaRPr lang="en-US" sz="1400" u="sng"/>
          </a:p>
          <a:p>
            <a:endParaRPr lang="en-US" sz="1400" u="sng"/>
          </a:p>
          <a:p>
            <a:r>
              <a:rPr lang="en-US" sz="1400" u="sng"/>
              <a:t>Phishing</a:t>
            </a:r>
          </a:p>
        </p:txBody>
      </p:sp>
      <p:pic>
        <p:nvPicPr>
          <p:cNvPr id="13" name="Picture 12" descr="Image from TorGuard.net">
            <a:extLst>
              <a:ext uri="{FF2B5EF4-FFF2-40B4-BE49-F238E27FC236}">
                <a16:creationId xmlns:a16="http://schemas.microsoft.com/office/drawing/2014/main" id="{21F60563-5A34-4F22-BCA7-AE14BFDF7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DA0C9-DE6B-4AF1-B96E-A2C2B192B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147" y="3604024"/>
            <a:ext cx="6953143" cy="1400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C059-C0CD-4C25-9886-34F68F36FD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147" y="5335850"/>
            <a:ext cx="4083433" cy="15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7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416727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URL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Envelope">
            <a:extLst>
              <a:ext uri="{FF2B5EF4-FFF2-40B4-BE49-F238E27FC236}">
                <a16:creationId xmlns:a16="http://schemas.microsoft.com/office/drawing/2014/main" id="{25CD0ACF-920F-41A3-BC43-9FB958B58507}"/>
              </a:ext>
            </a:extLst>
          </p:cNvPr>
          <p:cNvSpPr/>
          <p:nvPr/>
        </p:nvSpPr>
        <p:spPr>
          <a:xfrm>
            <a:off x="4799047" y="971213"/>
            <a:ext cx="622434" cy="62243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2AF55A-1F75-49A9-ADCE-369D6A86C7FE}"/>
              </a:ext>
            </a:extLst>
          </p:cNvPr>
          <p:cNvSpPr/>
          <p:nvPr/>
        </p:nvSpPr>
        <p:spPr>
          <a:xfrm>
            <a:off x="4461471" y="131708"/>
            <a:ext cx="6658910" cy="98038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85121"/>
              <a:satOff val="-27976"/>
              <a:lumOff val="2876"/>
              <a:alphaOff val="0"/>
            </a:schemeClr>
          </a:fillRef>
          <a:effectRef idx="0">
            <a:schemeClr val="accent2">
              <a:hueOff val="-485121"/>
              <a:satOff val="-27976"/>
              <a:lumOff val="2876"/>
              <a:alphaOff val="0"/>
            </a:schemeClr>
          </a:effectRef>
          <a:fontRef idx="minor"/>
        </p:style>
      </p:sp>
      <p:sp>
        <p:nvSpPr>
          <p:cNvPr id="14" name="Rectangle 13" descr="Checkmark">
            <a:extLst>
              <a:ext uri="{FF2B5EF4-FFF2-40B4-BE49-F238E27FC236}">
                <a16:creationId xmlns:a16="http://schemas.microsoft.com/office/drawing/2014/main" id="{C1112F69-770D-4EF0-8F44-5002C8FEE361}"/>
              </a:ext>
            </a:extLst>
          </p:cNvPr>
          <p:cNvSpPr/>
          <p:nvPr/>
        </p:nvSpPr>
        <p:spPr>
          <a:xfrm>
            <a:off x="4740266" y="395697"/>
            <a:ext cx="432353" cy="452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4A590-3634-4321-9CF9-A2E061EDF4BE}"/>
              </a:ext>
            </a:extLst>
          </p:cNvPr>
          <p:cNvSpPr txBox="1"/>
          <p:nvPr/>
        </p:nvSpPr>
        <p:spPr>
          <a:xfrm>
            <a:off x="5202488" y="254087"/>
            <a:ext cx="5954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Feature Engineering based on URL Lexical Features</a:t>
            </a:r>
          </a:p>
          <a:p>
            <a:r>
              <a:rPr lang="en-US" sz="2200">
                <a:solidFill>
                  <a:schemeClr val="bg1"/>
                </a:solidFill>
              </a:rPr>
              <a:t>&amp; Classification Models</a:t>
            </a:r>
          </a:p>
        </p:txBody>
      </p:sp>
      <p:pic>
        <p:nvPicPr>
          <p:cNvPr id="17" name="Picture 16" descr="Image from TorGuard.net">
            <a:extLst>
              <a:ext uri="{FF2B5EF4-FFF2-40B4-BE49-F238E27FC236}">
                <a16:creationId xmlns:a16="http://schemas.microsoft.com/office/drawing/2014/main" id="{CA752A08-053B-4E74-AFA1-839869926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54C2E3-CC7C-4034-8A41-23DA25A9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85407"/>
              </p:ext>
            </p:extLst>
          </p:nvPr>
        </p:nvGraphicFramePr>
        <p:xfrm>
          <a:off x="4468284" y="2715066"/>
          <a:ext cx="6845763" cy="257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921">
                  <a:extLst>
                    <a:ext uri="{9D8B030D-6E8A-4147-A177-3AD203B41FA5}">
                      <a16:colId xmlns:a16="http://schemas.microsoft.com/office/drawing/2014/main" val="3147876999"/>
                    </a:ext>
                  </a:extLst>
                </a:gridCol>
                <a:gridCol w="2472585">
                  <a:extLst>
                    <a:ext uri="{9D8B030D-6E8A-4147-A177-3AD203B41FA5}">
                      <a16:colId xmlns:a16="http://schemas.microsoft.com/office/drawing/2014/main" val="3462773698"/>
                    </a:ext>
                  </a:extLst>
                </a:gridCol>
                <a:gridCol w="2091257">
                  <a:extLst>
                    <a:ext uri="{9D8B030D-6E8A-4147-A177-3AD203B41FA5}">
                      <a16:colId xmlns:a16="http://schemas.microsoft.com/office/drawing/2014/main" val="1496709645"/>
                    </a:ext>
                  </a:extLst>
                </a:gridCol>
              </a:tblGrid>
              <a:tr h="468089">
                <a:tc>
                  <a:txBody>
                    <a:bodyPr/>
                    <a:lstStyle/>
                    <a:p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Lexicon Length</a:t>
                      </a:r>
                      <a:endParaRPr lang="en-SG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Lexicon Count</a:t>
                      </a:r>
                      <a:endParaRPr lang="en-SG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Binary Features</a:t>
                      </a:r>
                      <a:endParaRPr lang="en-SG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07090"/>
                  </a:ext>
                </a:extLst>
              </a:tr>
              <a:tr h="9224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Length of URL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Length of Hostname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Length of Path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Length of First Directory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Length of Top Level Domain (TLD)</a:t>
                      </a:r>
                    </a:p>
                    <a:p>
                      <a:endParaRPr lang="en-SG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Count of ‘-’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Count of ‘@’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‘?’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‘%’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‘.’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‘=’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‘http’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‘www’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Digits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Letters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/>
                        <a:t>Count of Number of Directories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Use of IP address, or not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/>
                        <a:t>Use of Shortening URL, or not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681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7CD670-2069-470D-B95A-6AE588EAF1BC}"/>
              </a:ext>
            </a:extLst>
          </p:cNvPr>
          <p:cNvSpPr txBox="1"/>
          <p:nvPr/>
        </p:nvSpPr>
        <p:spPr>
          <a:xfrm>
            <a:off x="4461471" y="1546179"/>
            <a:ext cx="94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http://hostname.net/firstdirectory/install.php?www=19320;cre=mu&amp;gr@pid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56155F0-AB14-4AF3-A986-57CD2F0107A4}"/>
              </a:ext>
            </a:extLst>
          </p:cNvPr>
          <p:cNvSpPr/>
          <p:nvPr/>
        </p:nvSpPr>
        <p:spPr>
          <a:xfrm rot="16200000">
            <a:off x="5688622" y="1323144"/>
            <a:ext cx="253102" cy="1294547"/>
          </a:xfrm>
          <a:prstGeom prst="leftBrace">
            <a:avLst>
              <a:gd name="adj1" fmla="val 8333"/>
              <a:gd name="adj2" fmla="val 28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EDB8328-E14D-45C4-8DC6-E5BE8BD73707}"/>
              </a:ext>
            </a:extLst>
          </p:cNvPr>
          <p:cNvSpPr/>
          <p:nvPr/>
        </p:nvSpPr>
        <p:spPr>
          <a:xfrm rot="5400000">
            <a:off x="6218563" y="1303726"/>
            <a:ext cx="172691" cy="294526"/>
          </a:xfrm>
          <a:prstGeom prst="leftBrace">
            <a:avLst>
              <a:gd name="adj1" fmla="val 8333"/>
              <a:gd name="adj2" fmla="val 72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EBBA88C-6A3E-44EF-B6EC-92100F83C1B8}"/>
              </a:ext>
            </a:extLst>
          </p:cNvPr>
          <p:cNvSpPr/>
          <p:nvPr/>
        </p:nvSpPr>
        <p:spPr>
          <a:xfrm rot="16200000">
            <a:off x="7513437" y="800010"/>
            <a:ext cx="261075" cy="2363057"/>
          </a:xfrm>
          <a:prstGeom prst="leftBrace">
            <a:avLst>
              <a:gd name="adj1" fmla="val 8333"/>
              <a:gd name="adj2" fmla="val 28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28A5E79-4C96-4132-8502-E1C063CE9B88}"/>
              </a:ext>
            </a:extLst>
          </p:cNvPr>
          <p:cNvSpPr/>
          <p:nvPr/>
        </p:nvSpPr>
        <p:spPr>
          <a:xfrm rot="5400000">
            <a:off x="7090152" y="868791"/>
            <a:ext cx="172692" cy="1140432"/>
          </a:xfrm>
          <a:prstGeom prst="leftBrace">
            <a:avLst>
              <a:gd name="adj1" fmla="val 8333"/>
              <a:gd name="adj2" fmla="val 72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53EC3-6BBB-415A-BD97-39469D6755A5}"/>
              </a:ext>
            </a:extLst>
          </p:cNvPr>
          <p:cNvSpPr txBox="1"/>
          <p:nvPr/>
        </p:nvSpPr>
        <p:spPr>
          <a:xfrm>
            <a:off x="6044631" y="1146891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/>
              <a:t>TLD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673D1B-997D-4AE6-A022-34678D547688}"/>
              </a:ext>
            </a:extLst>
          </p:cNvPr>
          <p:cNvSpPr txBox="1"/>
          <p:nvPr/>
        </p:nvSpPr>
        <p:spPr>
          <a:xfrm>
            <a:off x="6751835" y="1145180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/>
              <a:t>First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C8B5F-6BDE-4273-8E06-7CF92F70B953}"/>
              </a:ext>
            </a:extLst>
          </p:cNvPr>
          <p:cNvSpPr txBox="1"/>
          <p:nvPr/>
        </p:nvSpPr>
        <p:spPr>
          <a:xfrm>
            <a:off x="6875213" y="2069257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/>
              <a:t>Path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05948-CB5E-4BC8-831F-955EC0918B50}"/>
              </a:ext>
            </a:extLst>
          </p:cNvPr>
          <p:cNvSpPr txBox="1"/>
          <p:nvPr/>
        </p:nvSpPr>
        <p:spPr>
          <a:xfrm>
            <a:off x="5295605" y="2057111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/>
              <a:t>Hostname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22D70EB-9139-461F-AF54-366C17EC8218}"/>
              </a:ext>
            </a:extLst>
          </p:cNvPr>
          <p:cNvSpPr/>
          <p:nvPr/>
        </p:nvSpPr>
        <p:spPr>
          <a:xfrm rot="16200000">
            <a:off x="7991965" y="-1321301"/>
            <a:ext cx="321163" cy="7202184"/>
          </a:xfrm>
          <a:prstGeom prst="leftBrace">
            <a:avLst>
              <a:gd name="adj1" fmla="val 8333"/>
              <a:gd name="adj2" fmla="val 10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E9DAC-5D04-4C50-9747-F79F5F5D6E98}"/>
              </a:ext>
            </a:extLst>
          </p:cNvPr>
          <p:cNvSpPr txBox="1"/>
          <p:nvPr/>
        </p:nvSpPr>
        <p:spPr>
          <a:xfrm>
            <a:off x="5113643" y="2469661"/>
            <a:ext cx="691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/>
              <a:t>URL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D38A1F84-FCBB-4601-8C9B-47EF01A89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9584"/>
              </p:ext>
            </p:extLst>
          </p:nvPr>
        </p:nvGraphicFramePr>
        <p:xfrm>
          <a:off x="4468284" y="5533445"/>
          <a:ext cx="5148327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8327">
                  <a:extLst>
                    <a:ext uri="{9D8B030D-6E8A-4147-A177-3AD203B41FA5}">
                      <a16:colId xmlns:a16="http://schemas.microsoft.com/office/drawing/2014/main" val="3668102984"/>
                    </a:ext>
                  </a:extLst>
                </a:gridCol>
              </a:tblGrid>
              <a:tr h="296015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Machine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86296"/>
                  </a:ext>
                </a:extLst>
              </a:tr>
              <a:tr h="7298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/>
                        <a:t>- Logistic Regression          - KNN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/>
                        <a:t>- Decision Trees                  - AdaBoost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/>
                        <a:t>- Random Forest                 - 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3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2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416727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Project Status Overview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from TorGuard.net">
            <a:extLst>
              <a:ext uri="{FF2B5EF4-FFF2-40B4-BE49-F238E27FC236}">
                <a16:creationId xmlns:a16="http://schemas.microsoft.com/office/drawing/2014/main" id="{D7C3CE01-4F73-42D7-AE0F-65A49022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D10C971-4F6D-4CB4-A2D3-7E4A87FAB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4926"/>
              </p:ext>
            </p:extLst>
          </p:nvPr>
        </p:nvGraphicFramePr>
        <p:xfrm>
          <a:off x="4210800" y="1007059"/>
          <a:ext cx="7203787" cy="40705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9870">
                  <a:extLst>
                    <a:ext uri="{9D8B030D-6E8A-4147-A177-3AD203B41FA5}">
                      <a16:colId xmlns:a16="http://schemas.microsoft.com/office/drawing/2014/main" val="385560686"/>
                    </a:ext>
                  </a:extLst>
                </a:gridCol>
                <a:gridCol w="1488518">
                  <a:extLst>
                    <a:ext uri="{9D8B030D-6E8A-4147-A177-3AD203B41FA5}">
                      <a16:colId xmlns:a16="http://schemas.microsoft.com/office/drawing/2014/main" val="2665599660"/>
                    </a:ext>
                  </a:extLst>
                </a:gridCol>
                <a:gridCol w="3155399">
                  <a:extLst>
                    <a:ext uri="{9D8B030D-6E8A-4147-A177-3AD203B41FA5}">
                      <a16:colId xmlns:a16="http://schemas.microsoft.com/office/drawing/2014/main" val="4021536989"/>
                    </a:ext>
                  </a:extLst>
                </a:gridCol>
              </a:tblGrid>
              <a:tr h="595822">
                <a:tc>
                  <a:txBody>
                    <a:bodyPr/>
                    <a:lstStyle/>
                    <a:p>
                      <a:pPr algn="ctr"/>
                      <a:r>
                        <a:rPr lang="en-SG" sz="2000"/>
                        <a:t>Tasks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Next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93801"/>
                  </a:ext>
                </a:extLst>
              </a:tr>
              <a:tr h="595822">
                <a:tc>
                  <a:txBody>
                    <a:bodyPr/>
                    <a:lstStyle/>
                    <a:p>
                      <a:r>
                        <a:rPr lang="en-SG"/>
                        <a:t>Research and 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14913"/>
                  </a:ext>
                </a:extLst>
              </a:tr>
              <a:tr h="595822">
                <a:tc>
                  <a:txBody>
                    <a:bodyPr/>
                    <a:lstStyle/>
                    <a:p>
                      <a:r>
                        <a:rPr lang="en-SG"/>
                        <a:t>Spam 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/>
                        <a:t>Continue Deep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98734"/>
                  </a:ext>
                </a:extLst>
              </a:tr>
              <a:tr h="595822">
                <a:tc>
                  <a:txBody>
                    <a:bodyPr/>
                    <a:lstStyle/>
                    <a:p>
                      <a:r>
                        <a:rPr lang="en-SG" dirty="0"/>
                        <a:t>Phishing &amp; Malicious URL 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/>
                        <a:t>Continue explore other ML and Deep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25502"/>
                  </a:ext>
                </a:extLst>
              </a:tr>
              <a:tr h="595822">
                <a:tc>
                  <a:txBody>
                    <a:bodyPr/>
                    <a:lstStyle/>
                    <a:p>
                      <a:r>
                        <a:rPr lang="en-SG"/>
                        <a:t>Backend server using Flask/Heroku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Develop backend server to host our classification models for prediction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19202"/>
                  </a:ext>
                </a:extLst>
              </a:tr>
              <a:tr h="595822">
                <a:tc>
                  <a:txBody>
                    <a:bodyPr/>
                    <a:lstStyle/>
                    <a:p>
                      <a:r>
                        <a:rPr lang="en-SG"/>
                        <a:t>Android App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Develop App interface to present decision to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8501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2F9A3D4-1C14-40F8-B28D-1B01FCD8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29" y="1695927"/>
            <a:ext cx="1092257" cy="47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8080F-4715-42D4-8CF4-496CAA05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007" y="2366268"/>
            <a:ext cx="1092257" cy="448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7C7022-E235-46AF-AC90-EFA7B98E8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428" y="2978458"/>
            <a:ext cx="1092257" cy="448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72FBD6-4B0C-4A5D-851E-CAB50CA04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853" y="3650997"/>
            <a:ext cx="1149409" cy="410504"/>
          </a:xfrm>
          <a:prstGeom prst="rect">
            <a:avLst/>
          </a:prstGeom>
        </p:spPr>
      </p:pic>
      <p:pic>
        <p:nvPicPr>
          <p:cNvPr id="13" name="Picture 12" descr="A picture containing weapon, projector&#10;&#10;Description automatically generated">
            <a:extLst>
              <a:ext uri="{FF2B5EF4-FFF2-40B4-BE49-F238E27FC236}">
                <a16:creationId xmlns:a16="http://schemas.microsoft.com/office/drawing/2014/main" id="{E7EF5903-09BE-46F1-ADAF-2CC033AA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428" y="4493991"/>
            <a:ext cx="1092257" cy="4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9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from TorGuard.net">
            <a:extLst>
              <a:ext uri="{FF2B5EF4-FFF2-40B4-BE49-F238E27FC236}">
                <a16:creationId xmlns:a16="http://schemas.microsoft.com/office/drawing/2014/main" id="{D7C3CE01-4F73-42D7-AE0F-65A49022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944" y="3054366"/>
            <a:ext cx="2727426" cy="2885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EF6CCB-418D-4B68-9F00-AE92385266F8}"/>
              </a:ext>
            </a:extLst>
          </p:cNvPr>
          <p:cNvSpPr txBox="1"/>
          <p:nvPr/>
        </p:nvSpPr>
        <p:spPr>
          <a:xfrm>
            <a:off x="4454349" y="1362424"/>
            <a:ext cx="437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562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58053-F200-4E1A-8CC6-65F51B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>
                <a:cs typeface="Calibri Light"/>
              </a:rPr>
              <a:t>GetMsg</a:t>
            </a:r>
            <a:r>
              <a:rPr lang="en-SG">
                <a:cs typeface="Calibri Light"/>
              </a:rPr>
              <a:t> Function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875E6A-20E4-48C6-9917-715D512E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49" y="1690688"/>
            <a:ext cx="4391025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43476-E88C-40AF-982A-B11A3E4677B7}"/>
              </a:ext>
            </a:extLst>
          </p:cNvPr>
          <p:cNvSpPr txBox="1"/>
          <p:nvPr/>
        </p:nvSpPr>
        <p:spPr>
          <a:xfrm>
            <a:off x="1725105" y="2384981"/>
            <a:ext cx="21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3 ways to obtain </a:t>
            </a:r>
            <a:r>
              <a:rPr lang="en-SG" err="1"/>
              <a:t>msg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14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58053-F200-4E1A-8CC6-65F51B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ElderGuard</a:t>
            </a:r>
            <a:r>
              <a:rPr lang="en-SG"/>
              <a:t> App (beta)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35432B4-DE0F-478C-8342-5E38F3E9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01" y="2537654"/>
            <a:ext cx="1908428" cy="384159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23CD549-D02F-44FA-B3C5-63DB3E0D0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02" y="2373068"/>
            <a:ext cx="2071204" cy="3919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97F350-ED8F-4E45-87FA-5C5B1C7FA17B}"/>
              </a:ext>
            </a:extLst>
          </p:cNvPr>
          <p:cNvSpPr txBox="1"/>
          <p:nvPr/>
        </p:nvSpPr>
        <p:spPr>
          <a:xfrm>
            <a:off x="1687398" y="1932495"/>
            <a:ext cx="407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Using Screenshot – Convert Image to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CFB4F5-2E1E-4008-89EB-32CF5101C8A4}"/>
              </a:ext>
            </a:extLst>
          </p:cNvPr>
          <p:cNvSpPr txBox="1"/>
          <p:nvPr/>
        </p:nvSpPr>
        <p:spPr>
          <a:xfrm>
            <a:off x="7029134" y="1929505"/>
            <a:ext cx="26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Read Latest SMS Received</a:t>
            </a:r>
          </a:p>
        </p:txBody>
      </p:sp>
    </p:spTree>
    <p:extLst>
      <p:ext uri="{BB962C8B-B14F-4D97-AF65-F5344CB8AC3E}">
        <p14:creationId xmlns:p14="http://schemas.microsoft.com/office/powerpoint/2010/main" val="28147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58053-F200-4E1A-8CC6-65F51B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Model Accuracy Comparison (Phishing URL)</a:t>
            </a:r>
            <a:br>
              <a:rPr lang="en-SG"/>
            </a:br>
            <a:r>
              <a:rPr lang="en-SG"/>
              <a:t>To be continued..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F21A0E-BD3F-4173-967F-91A3E67A12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8294"/>
          <a:ext cx="59817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4380">
                  <a:extLst>
                    <a:ext uri="{9D8B030D-6E8A-4147-A177-3AD203B41FA5}">
                      <a16:colId xmlns:a16="http://schemas.microsoft.com/office/drawing/2014/main" val="3030872004"/>
                    </a:ext>
                  </a:extLst>
                </a:gridCol>
                <a:gridCol w="3097320">
                  <a:extLst>
                    <a:ext uri="{9D8B030D-6E8A-4147-A177-3AD203B41FA5}">
                      <a16:colId xmlns:a16="http://schemas.microsoft.com/office/drawing/2014/main" val="16879168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Lexical Features (Manual Extraction)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4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bg1"/>
                          </a:solidFill>
                        </a:rPr>
                        <a:t>*Accuracy Score (Test Dataset)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9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7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3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9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8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138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86B53B-3CB9-4ABE-AD1F-FB99860B786A}"/>
              </a:ext>
            </a:extLst>
          </p:cNvPr>
          <p:cNvSpPr txBox="1"/>
          <p:nvPr/>
        </p:nvSpPr>
        <p:spPr>
          <a:xfrm>
            <a:off x="942975" y="4663996"/>
            <a:ext cx="439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* Baseline – without optimization and tuning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EE5E753-F33D-4DFD-83EA-3BDFBDAE5CB5}"/>
              </a:ext>
            </a:extLst>
          </p:cNvPr>
          <p:cNvGraphicFramePr>
            <a:graphicFrameLocks/>
          </p:cNvGraphicFramePr>
          <p:nvPr/>
        </p:nvGraphicFramePr>
        <p:xfrm>
          <a:off x="5791200" y="3549968"/>
          <a:ext cx="60960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9495">
                  <a:extLst>
                    <a:ext uri="{9D8B030D-6E8A-4147-A177-3AD203B41FA5}">
                      <a16:colId xmlns:a16="http://schemas.microsoft.com/office/drawing/2014/main" val="3030872004"/>
                    </a:ext>
                  </a:extLst>
                </a:gridCol>
                <a:gridCol w="3156505">
                  <a:extLst>
                    <a:ext uri="{9D8B030D-6E8A-4147-A177-3AD203B41FA5}">
                      <a16:colId xmlns:a16="http://schemas.microsoft.com/office/drawing/2014/main" val="16879168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err="1"/>
                        <a:t>CountVectorizer</a:t>
                      </a:r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4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bg1"/>
                          </a:solidFill>
                        </a:rPr>
                        <a:t>*Accuracy Score (Test Dataset)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9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7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3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9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8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1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67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58053-F200-4E1A-8CC6-65F51B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Model Accuracy Comparison (Malicious URL)</a:t>
            </a:r>
            <a:br>
              <a:rPr lang="en-SG"/>
            </a:br>
            <a:r>
              <a:rPr lang="en-SG"/>
              <a:t>To be continued..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F21A0E-BD3F-4173-967F-91A3E67A1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074453"/>
              </p:ext>
            </p:extLst>
          </p:nvPr>
        </p:nvGraphicFramePr>
        <p:xfrm>
          <a:off x="838200" y="1588294"/>
          <a:ext cx="59817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4380">
                  <a:extLst>
                    <a:ext uri="{9D8B030D-6E8A-4147-A177-3AD203B41FA5}">
                      <a16:colId xmlns:a16="http://schemas.microsoft.com/office/drawing/2014/main" val="3030872004"/>
                    </a:ext>
                  </a:extLst>
                </a:gridCol>
                <a:gridCol w="3097320">
                  <a:extLst>
                    <a:ext uri="{9D8B030D-6E8A-4147-A177-3AD203B41FA5}">
                      <a16:colId xmlns:a16="http://schemas.microsoft.com/office/drawing/2014/main" val="16879168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Lexical Features (Manual Extraction)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4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bg1"/>
                          </a:solidFill>
                        </a:rPr>
                        <a:t>*Accuracy Score (Test Dataset)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9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7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3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899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86B53B-3CB9-4ABE-AD1F-FB99860B786A}"/>
              </a:ext>
            </a:extLst>
          </p:cNvPr>
          <p:cNvSpPr txBox="1"/>
          <p:nvPr/>
        </p:nvSpPr>
        <p:spPr>
          <a:xfrm>
            <a:off x="1074950" y="4079534"/>
            <a:ext cx="439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* Baseline – without optimization and tuning</a:t>
            </a:r>
          </a:p>
        </p:txBody>
      </p:sp>
    </p:spTree>
    <p:extLst>
      <p:ext uri="{BB962C8B-B14F-4D97-AF65-F5344CB8AC3E}">
        <p14:creationId xmlns:p14="http://schemas.microsoft.com/office/powerpoint/2010/main" val="260219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58053-F200-4E1A-8CC6-65F51B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Spam Text Detection Model Evaluation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6A0F70-6B24-46DC-B796-F10011B8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01966"/>
              </p:ext>
            </p:extLst>
          </p:nvPr>
        </p:nvGraphicFramePr>
        <p:xfrm>
          <a:off x="1032692" y="1574800"/>
          <a:ext cx="6498045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0485">
                  <a:extLst>
                    <a:ext uri="{9D8B030D-6E8A-4147-A177-3AD203B41FA5}">
                      <a16:colId xmlns:a16="http://schemas.microsoft.com/office/drawing/2014/main" val="2256759736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80999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Machine Learning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 Score (Test Dataset)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3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4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37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4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1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6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1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58053-F200-4E1A-8CC6-65F51B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CountVectorizer</a:t>
            </a:r>
            <a:r>
              <a:rPr lang="en-SG"/>
              <a:t> - Example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5F2CBF-4351-4426-A8C3-42A14F025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9346"/>
              </p:ext>
            </p:extLst>
          </p:nvPr>
        </p:nvGraphicFramePr>
        <p:xfrm>
          <a:off x="2032000" y="1574800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839">
                  <a:extLst>
                    <a:ext uri="{9D8B030D-6E8A-4147-A177-3AD203B41FA5}">
                      <a16:colId xmlns:a16="http://schemas.microsoft.com/office/drawing/2014/main" val="2872403841"/>
                    </a:ext>
                  </a:extLst>
                </a:gridCol>
                <a:gridCol w="6868161">
                  <a:extLst>
                    <a:ext uri="{9D8B030D-6E8A-4147-A177-3AD203B41FA5}">
                      <a16:colId xmlns:a16="http://schemas.microsoft.com/office/drawing/2014/main" val="147756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Tokenized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[‘I’, ‘ate’, ‘an’, ‘apple’, ‘yesterday’]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3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[‘I’, ‘ate’, ‘an’, ‘apple’, ‘this’, ‘morning’]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[‘I’, ‘ate’,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‘an, </a:t>
                      </a:r>
                      <a:r>
                        <a:rPr lang="en-US"/>
                        <a:t>‘orange’, ‘yesterday’]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2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[‘he’, ‘ate’, ‘an’, ‘orange’, ‘this’, ‘morning’]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6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91CC87D-BF91-4269-9ED4-52999C0CD8D3}"/>
              </a:ext>
            </a:extLst>
          </p:cNvPr>
          <p:cNvSpPr/>
          <p:nvPr/>
        </p:nvSpPr>
        <p:spPr>
          <a:xfrm>
            <a:off x="5789021" y="3579041"/>
            <a:ext cx="613955" cy="62701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4914A-7871-4D7F-9A91-02E9B6FCE06E}"/>
              </a:ext>
            </a:extLst>
          </p:cNvPr>
          <p:cNvSpPr txBox="1"/>
          <p:nvPr/>
        </p:nvSpPr>
        <p:spPr>
          <a:xfrm>
            <a:off x="6537960" y="3707883"/>
            <a:ext cx="203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 Vectorization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D6C0B6D-B906-411E-BC06-6CCEA7F8D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32474"/>
              </p:ext>
            </p:extLst>
          </p:nvPr>
        </p:nvGraphicFramePr>
        <p:xfrm>
          <a:off x="1047569" y="4356100"/>
          <a:ext cx="1009686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6775">
                  <a:extLst>
                    <a:ext uri="{9D8B030D-6E8A-4147-A177-3AD203B41FA5}">
                      <a16:colId xmlns:a16="http://schemas.microsoft.com/office/drawing/2014/main" val="522836302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1297263214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4227090157"/>
                    </a:ext>
                  </a:extLst>
                </a:gridCol>
                <a:gridCol w="927463">
                  <a:extLst>
                    <a:ext uri="{9D8B030D-6E8A-4147-A177-3AD203B41FA5}">
                      <a16:colId xmlns:a16="http://schemas.microsoft.com/office/drawing/2014/main" val="3008435369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292073708"/>
                    </a:ext>
                  </a:extLst>
                </a:gridCol>
                <a:gridCol w="973183">
                  <a:extLst>
                    <a:ext uri="{9D8B030D-6E8A-4147-A177-3AD203B41FA5}">
                      <a16:colId xmlns:a16="http://schemas.microsoft.com/office/drawing/2014/main" val="2517956798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06910099"/>
                    </a:ext>
                  </a:extLst>
                </a:gridCol>
                <a:gridCol w="986246">
                  <a:extLst>
                    <a:ext uri="{9D8B030D-6E8A-4147-A177-3AD203B41FA5}">
                      <a16:colId xmlns:a16="http://schemas.microsoft.com/office/drawing/2014/main" val="2140251591"/>
                    </a:ext>
                  </a:extLst>
                </a:gridCol>
                <a:gridCol w="973182">
                  <a:extLst>
                    <a:ext uri="{9D8B030D-6E8A-4147-A177-3AD203B41FA5}">
                      <a16:colId xmlns:a16="http://schemas.microsoft.com/office/drawing/2014/main" val="182322057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9087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Data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‘I’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‘ate’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‘apple’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‘orange’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‘yesterday’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‘this’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‘he’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0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5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5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5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0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61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Objectives and Scope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D5350B5-B85B-436F-893E-116F601C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46352" y="223736"/>
            <a:ext cx="7562768" cy="47471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Objectives</a:t>
            </a:r>
            <a:r>
              <a:rPr lang="en-US" sz="2000"/>
              <a:t>: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Scope:</a:t>
            </a:r>
          </a:p>
          <a:p>
            <a:pPr lvl="1"/>
            <a:r>
              <a:rPr lang="en-US" sz="2000"/>
              <a:t>Target: Senior Citizen</a:t>
            </a:r>
          </a:p>
          <a:p>
            <a:pPr lvl="1"/>
            <a:r>
              <a:rPr lang="en-US" sz="2000"/>
              <a:t>Input: SMS Text Messages</a:t>
            </a:r>
          </a:p>
          <a:p>
            <a:pPr lvl="1"/>
            <a:r>
              <a:rPr lang="en-US" sz="2000"/>
              <a:t>Platform: Android Phone</a:t>
            </a:r>
          </a:p>
          <a:p>
            <a:pPr lvl="1"/>
            <a:r>
              <a:rPr lang="en-US" sz="2000"/>
              <a:t>Language: English</a:t>
            </a:r>
          </a:p>
          <a:p>
            <a:pPr lvl="1"/>
            <a:r>
              <a:rPr lang="en-US" sz="2000"/>
              <a:t>Output to user:        /          (symbols for ease of understanding)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7EBFD1-E347-4DDC-AE66-710AF4EDAAED}"/>
              </a:ext>
            </a:extLst>
          </p:cNvPr>
          <p:cNvSpPr/>
          <p:nvPr/>
        </p:nvSpPr>
        <p:spPr>
          <a:xfrm>
            <a:off x="4491192" y="1026469"/>
            <a:ext cx="7002147" cy="14202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/>
              <a:t>Building an application that can help to protect vulnerable elderly from being </a:t>
            </a:r>
            <a:r>
              <a:rPr lang="en-US" sz="1800"/>
              <a:t>scammed or cheated. Our application will detect text messages that may be fraudulent in nature, for examples </a:t>
            </a:r>
            <a:r>
              <a:rPr lang="en-US" sz="1800" b="0" i="0" u="none" strike="noStrike" baseline="0"/>
              <a:t>spam messages, fraudulent messages or messages that contains malicious or phishing URLs.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A65A38-F04C-4B58-B3EE-BB062FE1B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03793"/>
              </p:ext>
            </p:extLst>
          </p:nvPr>
        </p:nvGraphicFramePr>
        <p:xfrm>
          <a:off x="5119847" y="4749564"/>
          <a:ext cx="53500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6287">
                  <a:extLst>
                    <a:ext uri="{9D8B030D-6E8A-4147-A177-3AD203B41FA5}">
                      <a16:colId xmlns:a16="http://schemas.microsoft.com/office/drawing/2014/main" val="789969233"/>
                    </a:ext>
                  </a:extLst>
                </a:gridCol>
                <a:gridCol w="3403781">
                  <a:extLst>
                    <a:ext uri="{9D8B030D-6E8A-4147-A177-3AD203B41FA5}">
                      <a16:colId xmlns:a16="http://schemas.microsoft.com/office/drawing/2014/main" val="36564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Classification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8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Phishing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Phishing / Non-Phishing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Malicious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Malicious / Non-Malicious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Spam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Ham / 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93507"/>
                  </a:ext>
                </a:extLst>
              </a:tr>
            </a:tbl>
          </a:graphicData>
        </a:graphic>
      </p:graphicFrame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A9D188A2-97CF-40DA-B777-98854C8D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26" y="4275369"/>
            <a:ext cx="336159" cy="27185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1DCDF86-CD08-41C8-AD0D-86D1D8F8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845" y="4300911"/>
            <a:ext cx="304036" cy="246308"/>
          </a:xfrm>
          <a:prstGeom prst="rect">
            <a:avLst/>
          </a:prstGeom>
        </p:spPr>
      </p:pic>
      <p:pic>
        <p:nvPicPr>
          <p:cNvPr id="11" name="Picture 10" descr="Image from TorGuard.net">
            <a:extLst>
              <a:ext uri="{FF2B5EF4-FFF2-40B4-BE49-F238E27FC236}">
                <a16:creationId xmlns:a16="http://schemas.microsoft.com/office/drawing/2014/main" id="{7F458BF5-7D04-4FB8-8C93-3931B6AA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3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124A2-19A0-4832-AAC8-A21006160584}"/>
              </a:ext>
            </a:extLst>
          </p:cNvPr>
          <p:cNvSpPr/>
          <p:nvPr/>
        </p:nvSpPr>
        <p:spPr>
          <a:xfrm>
            <a:off x="5473336" y="2321258"/>
            <a:ext cx="4767216" cy="45066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D58053-F200-4E1A-8CC6-65F51B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Vectorization Based on Vocabulary Word Index -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7C6BF-A04A-409C-AD65-C3A873CA4BA0}"/>
              </a:ext>
            </a:extLst>
          </p:cNvPr>
          <p:cNvSpPr txBox="1"/>
          <p:nvPr/>
        </p:nvSpPr>
        <p:spPr>
          <a:xfrm>
            <a:off x="5812971" y="235465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Tokenized Text = [‘He’, ‘likes’, ‘to’, ‘travel’]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CB1320-7801-4816-B631-BB5A196C567E}"/>
              </a:ext>
            </a:extLst>
          </p:cNvPr>
          <p:cNvSpPr/>
          <p:nvPr/>
        </p:nvSpPr>
        <p:spPr>
          <a:xfrm>
            <a:off x="1371600" y="3184165"/>
            <a:ext cx="2736668" cy="260268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F0F18-711F-4706-AB7E-6BC0F8458804}"/>
              </a:ext>
            </a:extLst>
          </p:cNvPr>
          <p:cNvSpPr txBox="1"/>
          <p:nvPr/>
        </p:nvSpPr>
        <p:spPr>
          <a:xfrm>
            <a:off x="1600200" y="3389811"/>
            <a:ext cx="23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Word Index Dictionary:</a:t>
            </a:r>
          </a:p>
          <a:p>
            <a:r>
              <a:rPr lang="en-US">
                <a:solidFill>
                  <a:schemeClr val="bg1"/>
                </a:solidFill>
              </a:rPr>
              <a:t>{  ‘he’         :       1,</a:t>
            </a:r>
          </a:p>
          <a:p>
            <a:r>
              <a:rPr lang="en-US">
                <a:solidFill>
                  <a:schemeClr val="bg1"/>
                </a:solidFill>
              </a:rPr>
              <a:t>    ‘to’         :       2,</a:t>
            </a:r>
          </a:p>
          <a:p>
            <a:r>
              <a:rPr lang="en-US">
                <a:solidFill>
                  <a:schemeClr val="bg1"/>
                </a:solidFill>
              </a:rPr>
              <a:t>    ….</a:t>
            </a:r>
          </a:p>
          <a:p>
            <a:r>
              <a:rPr lang="en-US">
                <a:solidFill>
                  <a:schemeClr val="bg1"/>
                </a:solidFill>
              </a:rPr>
              <a:t>    ‘travel’   :       50,</a:t>
            </a:r>
          </a:p>
          <a:p>
            <a:r>
              <a:rPr lang="en-US">
                <a:solidFill>
                  <a:schemeClr val="bg1"/>
                </a:solidFill>
              </a:rPr>
              <a:t>    ….</a:t>
            </a:r>
          </a:p>
          <a:p>
            <a:r>
              <a:rPr lang="en-US">
                <a:solidFill>
                  <a:schemeClr val="bg1"/>
                </a:solidFill>
              </a:rPr>
              <a:t>    ‘likes’     :       105</a:t>
            </a:r>
          </a:p>
          <a:p>
            <a:r>
              <a:rPr lang="en-US">
                <a:solidFill>
                  <a:schemeClr val="bg1"/>
                </a:solidFill>
              </a:rPr>
              <a:t>    ….                                }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D37837-A0A5-4FD6-823A-CC6257C5F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45678"/>
              </p:ext>
            </p:extLst>
          </p:nvPr>
        </p:nvGraphicFramePr>
        <p:xfrm>
          <a:off x="5473336" y="3920066"/>
          <a:ext cx="476721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1804">
                  <a:extLst>
                    <a:ext uri="{9D8B030D-6E8A-4147-A177-3AD203B41FA5}">
                      <a16:colId xmlns:a16="http://schemas.microsoft.com/office/drawing/2014/main" val="1772531409"/>
                    </a:ext>
                  </a:extLst>
                </a:gridCol>
                <a:gridCol w="1191804">
                  <a:extLst>
                    <a:ext uri="{9D8B030D-6E8A-4147-A177-3AD203B41FA5}">
                      <a16:colId xmlns:a16="http://schemas.microsoft.com/office/drawing/2014/main" val="3157041947"/>
                    </a:ext>
                  </a:extLst>
                </a:gridCol>
                <a:gridCol w="1191804">
                  <a:extLst>
                    <a:ext uri="{9D8B030D-6E8A-4147-A177-3AD203B41FA5}">
                      <a16:colId xmlns:a16="http://schemas.microsoft.com/office/drawing/2014/main" val="624395128"/>
                    </a:ext>
                  </a:extLst>
                </a:gridCol>
                <a:gridCol w="1191804">
                  <a:extLst>
                    <a:ext uri="{9D8B030D-6E8A-4147-A177-3AD203B41FA5}">
                      <a16:colId xmlns:a16="http://schemas.microsoft.com/office/drawing/2014/main" val="62403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‘He’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‘Likes’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‘to’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‘travel’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9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39389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5AA2C8D3-D845-473E-A80B-50C937706984}"/>
              </a:ext>
            </a:extLst>
          </p:cNvPr>
          <p:cNvSpPr/>
          <p:nvPr/>
        </p:nvSpPr>
        <p:spPr>
          <a:xfrm>
            <a:off x="4366259" y="4153990"/>
            <a:ext cx="849085" cy="59266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355996-3C80-4FD1-98A7-ED01C28BA912}"/>
              </a:ext>
            </a:extLst>
          </p:cNvPr>
          <p:cNvSpPr/>
          <p:nvPr/>
        </p:nvSpPr>
        <p:spPr>
          <a:xfrm>
            <a:off x="7543253" y="2975156"/>
            <a:ext cx="627382" cy="7416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BF290B-D40A-411E-A352-C0D78196E71E}"/>
              </a:ext>
            </a:extLst>
          </p:cNvPr>
          <p:cNvSpPr txBox="1"/>
          <p:nvPr/>
        </p:nvSpPr>
        <p:spPr>
          <a:xfrm>
            <a:off x="8229601" y="3174016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Vectorization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A6761-9251-43D6-AF34-FC6371D778FC}"/>
              </a:ext>
            </a:extLst>
          </p:cNvPr>
          <p:cNvSpPr txBox="1"/>
          <p:nvPr/>
        </p:nvSpPr>
        <p:spPr>
          <a:xfrm>
            <a:off x="4265022" y="4752249"/>
            <a:ext cx="129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Vocabulary</a:t>
            </a:r>
          </a:p>
          <a:p>
            <a:r>
              <a:rPr lang="en-US"/>
              <a:t>&amp; 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3B9F5-BF5F-4762-A7B1-582E94324E9F}"/>
              </a:ext>
            </a:extLst>
          </p:cNvPr>
          <p:cNvSpPr txBox="1"/>
          <p:nvPr/>
        </p:nvSpPr>
        <p:spPr>
          <a:xfrm>
            <a:off x="1737360" y="6073076"/>
            <a:ext cx="8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84C982-043D-4541-B0F7-6648DF24AB6C}"/>
              </a:ext>
            </a:extLst>
          </p:cNvPr>
          <p:cNvSpPr txBox="1"/>
          <p:nvPr/>
        </p:nvSpPr>
        <p:spPr>
          <a:xfrm>
            <a:off x="2919550" y="6073076"/>
            <a:ext cx="8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1EC8AA1-D702-4A9C-92E8-D952DFA2FB97}"/>
              </a:ext>
            </a:extLst>
          </p:cNvPr>
          <p:cNvSpPr/>
          <p:nvPr/>
        </p:nvSpPr>
        <p:spPr>
          <a:xfrm rot="16200000">
            <a:off x="2014537" y="5592606"/>
            <a:ext cx="203293" cy="757646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D2D8C64-E238-448F-8DDA-85741D7AE783}"/>
              </a:ext>
            </a:extLst>
          </p:cNvPr>
          <p:cNvSpPr/>
          <p:nvPr/>
        </p:nvSpPr>
        <p:spPr>
          <a:xfrm rot="16200000">
            <a:off x="3196727" y="5597121"/>
            <a:ext cx="203293" cy="757646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</a:t>
            </a:r>
            <a:r>
              <a:rPr lang="en-US" sz="3700">
                <a:solidFill>
                  <a:srgbClr val="FFFFFF"/>
                </a:solidFill>
              </a:rPr>
              <a:t>nd Methodology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Content Placeholder 3">
            <a:extLst>
              <a:ext uri="{FF2B5EF4-FFF2-40B4-BE49-F238E27FC236}">
                <a16:creationId xmlns:a16="http://schemas.microsoft.com/office/drawing/2014/main" id="{6FC388D0-72AF-409B-814D-C5B69BFBB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631397"/>
              </p:ext>
            </p:extLst>
          </p:nvPr>
        </p:nvGraphicFramePr>
        <p:xfrm>
          <a:off x="4570143" y="218902"/>
          <a:ext cx="6658910" cy="539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Image from TorGuard.net">
            <a:extLst>
              <a:ext uri="{FF2B5EF4-FFF2-40B4-BE49-F238E27FC236}">
                <a16:creationId xmlns:a16="http://schemas.microsoft.com/office/drawing/2014/main" id="{E6AECE65-7A79-4196-9D9B-556562C3F3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ElderGuard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Apps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Text Message Conversation Icons - Download Free Vector Icons | Noun Project">
            <a:extLst>
              <a:ext uri="{FF2B5EF4-FFF2-40B4-BE49-F238E27FC236}">
                <a16:creationId xmlns:a16="http://schemas.microsoft.com/office/drawing/2014/main" id="{4F2F9AF2-A3E1-4752-9E3D-F6CADFB5E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86" y="1539348"/>
            <a:ext cx="1099737" cy="10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7210FC-9BA5-4E56-8BB9-92F3CD18914C}"/>
              </a:ext>
            </a:extLst>
          </p:cNvPr>
          <p:cNvGrpSpPr/>
          <p:nvPr/>
        </p:nvGrpSpPr>
        <p:grpSpPr>
          <a:xfrm>
            <a:off x="8562162" y="31771"/>
            <a:ext cx="1344590" cy="579445"/>
            <a:chOff x="7040880" y="3357880"/>
            <a:chExt cx="3545840" cy="2277868"/>
          </a:xfrm>
        </p:grpSpPr>
        <p:pic>
          <p:nvPicPr>
            <p:cNvPr id="11" name="Picture 8" descr="Deploy your Ember project to Heroku from Github | by Philip Mutua | Medium">
              <a:extLst>
                <a:ext uri="{FF2B5EF4-FFF2-40B4-BE49-F238E27FC236}">
                  <a16:creationId xmlns:a16="http://schemas.microsoft.com/office/drawing/2014/main" id="{F3AA38A2-D657-4A99-8451-5DCCE4851D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7315" b="16445"/>
            <a:stretch/>
          </p:blipFill>
          <p:spPr bwMode="auto">
            <a:xfrm>
              <a:off x="7040880" y="4165651"/>
              <a:ext cx="3545840" cy="1470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Understanding Flask and Building Web API using Python and Flask. | by  Nikhil pentapalli | Analytics Vidhya | Medium">
              <a:extLst>
                <a:ext uri="{FF2B5EF4-FFF2-40B4-BE49-F238E27FC236}">
                  <a16:creationId xmlns:a16="http://schemas.microsoft.com/office/drawing/2014/main" id="{D5C5EC06-E9A0-4BBE-A7A8-1D9E90758A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6" r="17727" b="12612"/>
            <a:stretch/>
          </p:blipFill>
          <p:spPr bwMode="auto">
            <a:xfrm>
              <a:off x="8067040" y="3357880"/>
              <a:ext cx="1682892" cy="1470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 descr="Image from TorGuard.net">
            <a:extLst>
              <a:ext uri="{FF2B5EF4-FFF2-40B4-BE49-F238E27FC236}">
                <a16:creationId xmlns:a16="http://schemas.microsoft.com/office/drawing/2014/main" id="{4067BCFB-F8BA-4F2E-8BA2-D61E87A2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AD30B3D8-B8DF-476B-8738-9CFD7C6F7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90" y="611216"/>
            <a:ext cx="7446645" cy="6183242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05BE2B6A-FE4B-4CA2-9BDC-F1A9E4971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291" y="78669"/>
            <a:ext cx="743143" cy="4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416727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Workflow for Spam Text Classification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from TorGuard.net">
            <a:extLst>
              <a:ext uri="{FF2B5EF4-FFF2-40B4-BE49-F238E27FC236}">
                <a16:creationId xmlns:a16="http://schemas.microsoft.com/office/drawing/2014/main" id="{43DF83D4-6DAE-4DEF-92F6-618F609B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25659-425B-4A93-AD25-36D84485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453" y="607236"/>
            <a:ext cx="7117277" cy="54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416727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Spam Text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9CAD01-CF88-4FA4-8046-E19AAC2F244B}"/>
              </a:ext>
            </a:extLst>
          </p:cNvPr>
          <p:cNvSpPr/>
          <p:nvPr/>
        </p:nvSpPr>
        <p:spPr>
          <a:xfrm>
            <a:off x="4459129" y="252645"/>
            <a:ext cx="6658910" cy="113169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Envelope">
            <a:extLst>
              <a:ext uri="{FF2B5EF4-FFF2-40B4-BE49-F238E27FC236}">
                <a16:creationId xmlns:a16="http://schemas.microsoft.com/office/drawing/2014/main" id="{25CD0ACF-920F-41A3-BC43-9FB958B58507}"/>
              </a:ext>
            </a:extLst>
          </p:cNvPr>
          <p:cNvSpPr/>
          <p:nvPr/>
        </p:nvSpPr>
        <p:spPr>
          <a:xfrm>
            <a:off x="4859322" y="532565"/>
            <a:ext cx="559174" cy="56158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D3C30-0539-4265-BBF2-A915EF6D6A79}"/>
              </a:ext>
            </a:extLst>
          </p:cNvPr>
          <p:cNvSpPr txBox="1"/>
          <p:nvPr/>
        </p:nvSpPr>
        <p:spPr>
          <a:xfrm>
            <a:off x="5419958" y="597913"/>
            <a:ext cx="3754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Dataset for 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26973-6E30-46D0-B5E4-B2B0828C32B5}"/>
              </a:ext>
            </a:extLst>
          </p:cNvPr>
          <p:cNvSpPr txBox="1"/>
          <p:nvPr/>
        </p:nvSpPr>
        <p:spPr>
          <a:xfrm>
            <a:off x="4459129" y="1637245"/>
            <a:ext cx="654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SMS Collection Data Set (UCI Machine Learning Repository)</a:t>
            </a:r>
          </a:p>
          <a:p>
            <a:r>
              <a:rPr lang="en-US"/>
              <a:t>      </a:t>
            </a:r>
            <a:r>
              <a:rPr lang="en-US">
                <a:hlinkClick r:id="rId4"/>
              </a:rPr>
              <a:t>https://archive.ics.uci.edu/ml/datasets/sms+spam+collection#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Kaggle SMS data set</a:t>
            </a:r>
          </a:p>
          <a:p>
            <a:r>
              <a:rPr lang="en-US"/>
              <a:t>      </a:t>
            </a:r>
            <a:r>
              <a:rPr lang="en-US">
                <a:hlinkClick r:id="rId5"/>
              </a:rPr>
              <a:t>https://www.kaggle.com/uds5501/sms-dataset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94151-6ED1-497E-B806-73BD3EE4C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524" y="3344636"/>
            <a:ext cx="5563967" cy="2270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869A14-6D8C-421D-90EE-1B7D01EBFF87}"/>
              </a:ext>
            </a:extLst>
          </p:cNvPr>
          <p:cNvSpPr txBox="1"/>
          <p:nvPr/>
        </p:nvSpPr>
        <p:spPr>
          <a:xfrm>
            <a:off x="4727711" y="2975592"/>
            <a:ext cx="472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Labelled dataset in csv form:</a:t>
            </a:r>
          </a:p>
        </p:txBody>
      </p:sp>
      <p:pic>
        <p:nvPicPr>
          <p:cNvPr id="13" name="Picture 12" descr="Image from TorGuard.net">
            <a:extLst>
              <a:ext uri="{FF2B5EF4-FFF2-40B4-BE49-F238E27FC236}">
                <a16:creationId xmlns:a16="http://schemas.microsoft.com/office/drawing/2014/main" id="{21F60563-5A34-4F22-BCA7-AE14BFDF7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2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416727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Spam Text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Envelope">
            <a:extLst>
              <a:ext uri="{FF2B5EF4-FFF2-40B4-BE49-F238E27FC236}">
                <a16:creationId xmlns:a16="http://schemas.microsoft.com/office/drawing/2014/main" id="{25CD0ACF-920F-41A3-BC43-9FB958B58507}"/>
              </a:ext>
            </a:extLst>
          </p:cNvPr>
          <p:cNvSpPr/>
          <p:nvPr/>
        </p:nvSpPr>
        <p:spPr>
          <a:xfrm>
            <a:off x="4799047" y="971213"/>
            <a:ext cx="622434" cy="62243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2AF55A-1F75-49A9-ADCE-369D6A86C7FE}"/>
              </a:ext>
            </a:extLst>
          </p:cNvPr>
          <p:cNvSpPr/>
          <p:nvPr/>
        </p:nvSpPr>
        <p:spPr>
          <a:xfrm>
            <a:off x="4451139" y="243934"/>
            <a:ext cx="6658910" cy="113169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85121"/>
              <a:satOff val="-27976"/>
              <a:lumOff val="2876"/>
              <a:alphaOff val="0"/>
            </a:schemeClr>
          </a:fillRef>
          <a:effectRef idx="0">
            <a:schemeClr val="accent2">
              <a:hueOff val="-485121"/>
              <a:satOff val="-27976"/>
              <a:lumOff val="2876"/>
              <a:alphaOff val="0"/>
            </a:schemeClr>
          </a:effectRef>
          <a:fontRef idx="minor"/>
        </p:style>
      </p:sp>
      <p:sp>
        <p:nvSpPr>
          <p:cNvPr id="14" name="Rectangle 13" descr="Checkmark">
            <a:extLst>
              <a:ext uri="{FF2B5EF4-FFF2-40B4-BE49-F238E27FC236}">
                <a16:creationId xmlns:a16="http://schemas.microsoft.com/office/drawing/2014/main" id="{C1112F69-770D-4EF0-8F44-5002C8FEE361}"/>
              </a:ext>
            </a:extLst>
          </p:cNvPr>
          <p:cNvSpPr/>
          <p:nvPr/>
        </p:nvSpPr>
        <p:spPr>
          <a:xfrm>
            <a:off x="4831801" y="518812"/>
            <a:ext cx="432353" cy="45240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4A590-3634-4321-9CF9-A2E061EDF4BE}"/>
              </a:ext>
            </a:extLst>
          </p:cNvPr>
          <p:cNvSpPr txBox="1"/>
          <p:nvPr/>
        </p:nvSpPr>
        <p:spPr>
          <a:xfrm>
            <a:off x="5254813" y="542494"/>
            <a:ext cx="5209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Feature Engineering &amp; Classification Models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27C3E7A-527F-409F-A372-284A9636C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6460" y="1447205"/>
            <a:ext cx="6593589" cy="46393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0C32B5-12D0-447C-B5E9-DBE96A48724B}"/>
              </a:ext>
            </a:extLst>
          </p:cNvPr>
          <p:cNvSpPr txBox="1"/>
          <p:nvPr/>
        </p:nvSpPr>
        <p:spPr>
          <a:xfrm>
            <a:off x="4528474" y="2621086"/>
            <a:ext cx="21982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Count of math symbols</a:t>
            </a:r>
          </a:p>
          <a:p>
            <a:r>
              <a:rPr lang="en-US" sz="1100"/>
              <a:t>      (‘+’ , ‘-’ , ‘/’ , ‘^’ 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Count of special symbols</a:t>
            </a:r>
          </a:p>
          <a:p>
            <a:r>
              <a:rPr lang="en-US" sz="1100"/>
              <a:t>      (‘!’ , ‘@’, ‘$’, ‘~’, ….)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Count of fully uppercased 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Count of common spam 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Phone/SMS number indicator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Number of 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5559BE-2EF0-4C93-A3B1-EB4B9C679DD6}"/>
              </a:ext>
            </a:extLst>
          </p:cNvPr>
          <p:cNvSpPr txBox="1"/>
          <p:nvPr/>
        </p:nvSpPr>
        <p:spPr>
          <a:xfrm>
            <a:off x="6714114" y="2621086"/>
            <a:ext cx="19193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err="1"/>
              <a:t>CountVectorizer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err="1"/>
              <a:t>TfIdf</a:t>
            </a:r>
            <a:r>
              <a:rPr lang="en-US" sz="1100"/>
              <a:t> Vectorizer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Vectorization based on vocabulary word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931C-AC97-4B91-BF4B-0CD31BAFD2C2}"/>
              </a:ext>
            </a:extLst>
          </p:cNvPr>
          <p:cNvSpPr txBox="1"/>
          <p:nvPr/>
        </p:nvSpPr>
        <p:spPr>
          <a:xfrm>
            <a:off x="8912397" y="2621086"/>
            <a:ext cx="21418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Word embeddings trained based on dataset (</a:t>
            </a:r>
            <a:r>
              <a:rPr lang="en-US" sz="1100" err="1"/>
              <a:t>Tensorflow</a:t>
            </a:r>
            <a:r>
              <a:rPr lang="en-US" sz="110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Pre-trained word embeddings (</a:t>
            </a:r>
            <a:r>
              <a:rPr lang="en-US" sz="1100" err="1"/>
              <a:t>GloVe</a:t>
            </a:r>
            <a:r>
              <a:rPr lang="en-US" sz="110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8CAE86-26D0-4A13-BE31-330124250D5E}"/>
              </a:ext>
            </a:extLst>
          </p:cNvPr>
          <p:cNvSpPr txBox="1"/>
          <p:nvPr/>
        </p:nvSpPr>
        <p:spPr>
          <a:xfrm>
            <a:off x="8161815" y="5060737"/>
            <a:ext cx="21982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CNN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LSTM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53D0A-B7BF-42FF-B261-0262469902B3}"/>
              </a:ext>
            </a:extLst>
          </p:cNvPr>
          <p:cNvSpPr txBox="1"/>
          <p:nvPr/>
        </p:nvSpPr>
        <p:spPr>
          <a:xfrm>
            <a:off x="5614973" y="5060737"/>
            <a:ext cx="2198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Logistic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Support Vector Machine (SVM)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AdaBoost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Multilayer Perceptron (MLP) 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17" name="Picture 16" descr="Image from TorGuard.net">
            <a:extLst>
              <a:ext uri="{FF2B5EF4-FFF2-40B4-BE49-F238E27FC236}">
                <a16:creationId xmlns:a16="http://schemas.microsoft.com/office/drawing/2014/main" id="{CA752A08-053B-4E74-AFA1-8398699263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6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416727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Spam Text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Envelope">
            <a:extLst>
              <a:ext uri="{FF2B5EF4-FFF2-40B4-BE49-F238E27FC236}">
                <a16:creationId xmlns:a16="http://schemas.microsoft.com/office/drawing/2014/main" id="{25CD0ACF-920F-41A3-BC43-9FB958B58507}"/>
              </a:ext>
            </a:extLst>
          </p:cNvPr>
          <p:cNvSpPr/>
          <p:nvPr/>
        </p:nvSpPr>
        <p:spPr>
          <a:xfrm>
            <a:off x="4799047" y="971213"/>
            <a:ext cx="622434" cy="62243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 descr="Checkmark">
            <a:extLst>
              <a:ext uri="{FF2B5EF4-FFF2-40B4-BE49-F238E27FC236}">
                <a16:creationId xmlns:a16="http://schemas.microsoft.com/office/drawing/2014/main" id="{C1112F69-770D-4EF0-8F44-5002C8FEE361}"/>
              </a:ext>
            </a:extLst>
          </p:cNvPr>
          <p:cNvSpPr/>
          <p:nvPr/>
        </p:nvSpPr>
        <p:spPr>
          <a:xfrm>
            <a:off x="4883195" y="487969"/>
            <a:ext cx="312117" cy="3042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Rectangle 52" descr="Database">
            <a:extLst>
              <a:ext uri="{FF2B5EF4-FFF2-40B4-BE49-F238E27FC236}">
                <a16:creationId xmlns:a16="http://schemas.microsoft.com/office/drawing/2014/main" id="{BF8B5CBB-64F5-4865-BC58-96AC7EC99C1F}"/>
              </a:ext>
            </a:extLst>
          </p:cNvPr>
          <p:cNvSpPr/>
          <p:nvPr/>
        </p:nvSpPr>
        <p:spPr>
          <a:xfrm>
            <a:off x="4831043" y="825388"/>
            <a:ext cx="426054" cy="33993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3611AE-C769-4438-BF82-34F3B2313000}"/>
              </a:ext>
            </a:extLst>
          </p:cNvPr>
          <p:cNvSpPr/>
          <p:nvPr/>
        </p:nvSpPr>
        <p:spPr>
          <a:xfrm>
            <a:off x="4387822" y="405363"/>
            <a:ext cx="6658910" cy="113169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" name="Rectangle 20" descr="Database">
            <a:extLst>
              <a:ext uri="{FF2B5EF4-FFF2-40B4-BE49-F238E27FC236}">
                <a16:creationId xmlns:a16="http://schemas.microsoft.com/office/drawing/2014/main" id="{520A3330-E030-4AEF-BFF2-1F761682A71B}"/>
              </a:ext>
            </a:extLst>
          </p:cNvPr>
          <p:cNvSpPr/>
          <p:nvPr/>
        </p:nvSpPr>
        <p:spPr>
          <a:xfrm>
            <a:off x="4726217" y="683715"/>
            <a:ext cx="530880" cy="48160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B707F-C354-4DF2-A0D4-83FA61F3AF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72"/>
          <a:stretch/>
        </p:blipFill>
        <p:spPr>
          <a:xfrm>
            <a:off x="4708827" y="1678735"/>
            <a:ext cx="2934587" cy="1762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F12E1-4A6C-4C24-9B03-5EED45FA254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1" b="1"/>
          <a:stretch/>
        </p:blipFill>
        <p:spPr>
          <a:xfrm>
            <a:off x="7911472" y="1666759"/>
            <a:ext cx="2934587" cy="1774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279B88-5FF2-4E0F-B94B-A9C5122B971C}"/>
              </a:ext>
            </a:extLst>
          </p:cNvPr>
          <p:cNvSpPr txBox="1"/>
          <p:nvPr/>
        </p:nvSpPr>
        <p:spPr>
          <a:xfrm>
            <a:off x="5268142" y="755768"/>
            <a:ext cx="5211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Data Exploration &amp;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84C5-5444-4095-8DF0-1554CD76A748}"/>
              </a:ext>
            </a:extLst>
          </p:cNvPr>
          <p:cNvSpPr txBox="1"/>
          <p:nvPr/>
        </p:nvSpPr>
        <p:spPr>
          <a:xfrm>
            <a:off x="4852318" y="3403017"/>
            <a:ext cx="302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Ham Messages Common Words</a:t>
            </a:r>
            <a:r>
              <a:rPr lang="en-US" sz="1400" baseline="3000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7B471-8DF6-4782-A6C4-97816CE583F9}"/>
              </a:ext>
            </a:extLst>
          </p:cNvPr>
          <p:cNvSpPr txBox="1"/>
          <p:nvPr/>
        </p:nvSpPr>
        <p:spPr>
          <a:xfrm>
            <a:off x="7996936" y="3403017"/>
            <a:ext cx="302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Spam Messages Common Words</a:t>
            </a:r>
            <a:r>
              <a:rPr lang="en-US" sz="1400" baseline="300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DAF0E8-2328-4AA5-896D-B1962986483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05" b="4347"/>
          <a:stretch/>
        </p:blipFill>
        <p:spPr>
          <a:xfrm>
            <a:off x="4641599" y="3710795"/>
            <a:ext cx="3011709" cy="16840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56D137-5AAD-4E8D-953D-DBA8818748F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7" b="2858"/>
          <a:stretch/>
        </p:blipFill>
        <p:spPr>
          <a:xfrm>
            <a:off x="7929311" y="3710794"/>
            <a:ext cx="2944741" cy="168408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EAC5B4-1459-406D-AA86-DA7AADE3560B}"/>
              </a:ext>
            </a:extLst>
          </p:cNvPr>
          <p:cNvSpPr txBox="1"/>
          <p:nvPr/>
        </p:nvSpPr>
        <p:spPr>
          <a:xfrm>
            <a:off x="4674662" y="5394876"/>
            <a:ext cx="302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2D Visualization of Word Embeddings</a:t>
            </a:r>
            <a:r>
              <a:rPr lang="en-US" sz="1400" baseline="3000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r>
              <a:rPr lang="en-US" sz="1400"/>
              <a:t>For Common Words in Ham Messages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30625C-E8BA-4C39-80AE-4440D183748E}"/>
              </a:ext>
            </a:extLst>
          </p:cNvPr>
          <p:cNvSpPr txBox="1"/>
          <p:nvPr/>
        </p:nvSpPr>
        <p:spPr>
          <a:xfrm>
            <a:off x="7858475" y="5398093"/>
            <a:ext cx="302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2D Visualization of Word Embeddings</a:t>
            </a:r>
            <a:r>
              <a:rPr lang="en-US" sz="1400" baseline="3000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1400"/>
          </a:p>
          <a:p>
            <a:r>
              <a:rPr lang="en-US" sz="1400"/>
              <a:t>For Common Words in Spam Messages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BB560-B882-4276-BBDE-726F5BACDC73}"/>
              </a:ext>
            </a:extLst>
          </p:cNvPr>
          <p:cNvSpPr txBox="1"/>
          <p:nvPr/>
        </p:nvSpPr>
        <p:spPr>
          <a:xfrm>
            <a:off x="4167270" y="6085799"/>
            <a:ext cx="60122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1050"/>
              <a:t> </a:t>
            </a:r>
            <a:r>
              <a:rPr lang="en-US" sz="1050" i="1">
                <a:solidFill>
                  <a:schemeClr val="bg1">
                    <a:lumMod val="50000"/>
                  </a:schemeClr>
                </a:solidFill>
              </a:rPr>
              <a:t>Figures are generated using python library – </a:t>
            </a:r>
            <a:r>
              <a:rPr lang="en-US" sz="1050" i="1" err="1">
                <a:solidFill>
                  <a:schemeClr val="bg1">
                    <a:lumMod val="50000"/>
                  </a:schemeClr>
                </a:solidFill>
              </a:rPr>
              <a:t>WordCloud</a:t>
            </a:r>
            <a:r>
              <a:rPr lang="en-US" sz="1050" i="1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sz="1050" baseline="3000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050"/>
              <a:t> </a:t>
            </a:r>
            <a:r>
              <a:rPr lang="en-US" sz="1050" i="1">
                <a:solidFill>
                  <a:schemeClr val="bg1">
                    <a:lumMod val="50000"/>
                  </a:schemeClr>
                </a:solidFill>
              </a:rPr>
              <a:t>Diagrams are generated by using word embeddings with dimension reduced to 2D using PCA.</a:t>
            </a:r>
          </a:p>
        </p:txBody>
      </p:sp>
      <p:pic>
        <p:nvPicPr>
          <p:cNvPr id="22" name="Picture 21" descr="Image from TorGuard.net">
            <a:extLst>
              <a:ext uri="{FF2B5EF4-FFF2-40B4-BE49-F238E27FC236}">
                <a16:creationId xmlns:a16="http://schemas.microsoft.com/office/drawing/2014/main" id="{19B40710-CD6B-4295-A858-12BC61095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4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416727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Workflow for URL Classification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52ECDC-2B21-46D8-B3A5-C29D1E8CB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62" y="572844"/>
            <a:ext cx="8070373" cy="5712311"/>
          </a:xfrm>
          <a:prstGeom prst="rect">
            <a:avLst/>
          </a:prstGeom>
        </p:spPr>
      </p:pic>
      <p:pic>
        <p:nvPicPr>
          <p:cNvPr id="8" name="Picture 7" descr="Image from TorGuard.net">
            <a:extLst>
              <a:ext uri="{FF2B5EF4-FFF2-40B4-BE49-F238E27FC236}">
                <a16:creationId xmlns:a16="http://schemas.microsoft.com/office/drawing/2014/main" id="{E5D7DFDF-DA0B-4DB8-9134-139E7CA95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047" y="0"/>
            <a:ext cx="865603" cy="9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716C2CE4E08D45AAAF5AF9D28268E4" ma:contentTypeVersion="7" ma:contentTypeDescription="Create a new document." ma:contentTypeScope="" ma:versionID="2cf958cf1112ca9949afe74fa587eb98">
  <xsd:schema xmlns:xsd="http://www.w3.org/2001/XMLSchema" xmlns:xs="http://www.w3.org/2001/XMLSchema" xmlns:p="http://schemas.microsoft.com/office/2006/metadata/properties" xmlns:ns2="ae4c21d2-3d93-49a6-b956-9008774ab5ed" targetNamespace="http://schemas.microsoft.com/office/2006/metadata/properties" ma:root="true" ma:fieldsID="443bfc6a70978f9071a5be62d5654ecb" ns2:_="">
    <xsd:import namespace="ae4c21d2-3d93-49a6-b956-9008774ab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4c21d2-3d93-49a6-b956-9008774ab5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63A09-070F-4230-B544-F68D481406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A824F1-79D9-4F71-936E-2ADE56B5F721}">
  <ds:schemaRefs>
    <ds:schemaRef ds:uri="ae4c21d2-3d93-49a6-b956-9008774ab5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C993CA-8096-4E43-9BF6-F2D119F8F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4c21d2-3d93-49a6-b956-9008774ab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1178</Words>
  <Application>Microsoft Office PowerPoint</Application>
  <PresentationFormat>Widescreen</PresentationFormat>
  <Paragraphs>309</Paragraphs>
  <Slides>20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  “ElderGuard” Suspicious Text Messages Detector for the Elderly</vt:lpstr>
      <vt:lpstr>Project Objectives and Scope</vt:lpstr>
      <vt:lpstr>Data and Methodology</vt:lpstr>
      <vt:lpstr>ElderGuard Apps Process Workflow</vt:lpstr>
      <vt:lpstr>Technical Workflow for Spam Text Classification</vt:lpstr>
      <vt:lpstr>Spam Text Classification</vt:lpstr>
      <vt:lpstr>Spam Text Classification</vt:lpstr>
      <vt:lpstr>Spam Text Classification</vt:lpstr>
      <vt:lpstr>Technical Workflow for URL Classification</vt:lpstr>
      <vt:lpstr>URL Classification</vt:lpstr>
      <vt:lpstr>URL Classification</vt:lpstr>
      <vt:lpstr>Project Status Overview</vt:lpstr>
      <vt:lpstr>PowerPoint Presentation</vt:lpstr>
      <vt:lpstr>GetMsg Function</vt:lpstr>
      <vt:lpstr>ElderGuard App (beta)</vt:lpstr>
      <vt:lpstr>Model Accuracy Comparison (Phishing URL) To be continued.. </vt:lpstr>
      <vt:lpstr>Model Accuracy Comparison (Malicious URL) To be continued.. </vt:lpstr>
      <vt:lpstr>Spam Text Detection Model Evaluation</vt:lpstr>
      <vt:lpstr>CountVectorizer - Example</vt:lpstr>
      <vt:lpstr>Vectorization Based on Vocabulary Word Index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“ElderGuard”: Suspicious Text Messages Detector for the Elderly</dc:title>
  <dc:creator>Mediana Medy</dc:creator>
  <cp:lastModifiedBy>Wee Ping YEONG</cp:lastModifiedBy>
  <cp:revision>4</cp:revision>
  <dcterms:created xsi:type="dcterms:W3CDTF">2021-08-26T08:30:07Z</dcterms:created>
  <dcterms:modified xsi:type="dcterms:W3CDTF">2021-08-30T12:33:39Z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0x01010045716C2CE4E08D45AAAF5AF9D28268E4</vt:lpwstr>
  </property>
</Properties>
</file>