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</a:t>
            </a:r>
            <a:r>
              <a:rPr lang="en-US"/>
              <a:t>to add </a:t>
            </a:r>
            <a:r>
              <a:rPr lang="en-US" dirty="0"/>
              <a:t>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0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6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99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0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9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0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8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8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6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7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</a:t>
            </a:r>
            <a:r>
              <a:rPr lang="en-US"/>
              <a:t>to add </a:t>
            </a:r>
            <a:r>
              <a:rPr lang="en-US" dirty="0"/>
              <a:t>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3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91094E-5F05-44DB-8747-7D40CB56A1FA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7551B6-A534-4A1D-8BEB-FAD3D461E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7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5555-F00B-4CEB-9143-63A92ED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270" y="683581"/>
            <a:ext cx="7867971" cy="1796412"/>
          </a:xfrm>
        </p:spPr>
        <p:txBody>
          <a:bodyPr>
            <a:noAutofit/>
          </a:bodyPr>
          <a:lstStyle/>
          <a:p>
            <a:pPr algn="l"/>
            <a:r>
              <a:rPr lang="en-IN" sz="5400" b="1" i="0" dirty="0">
                <a:solidFill>
                  <a:srgbClr val="212529"/>
                </a:solidFill>
                <a:effectLst/>
                <a:latin typeface="Poppins"/>
              </a:rPr>
              <a:t>Code Innovation Series - ACEIT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0D6E8-49CA-49C6-8964-8F20CD04B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270" y="3429000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sz="3600" b="0" i="0" dirty="0">
                <a:solidFill>
                  <a:srgbClr val="212529"/>
                </a:solidFill>
                <a:effectLst/>
                <a:latin typeface="Poppins"/>
              </a:rPr>
              <a:t>Problem : </a:t>
            </a:r>
            <a:r>
              <a:rPr lang="en-IN" sz="3600" b="0" i="0" dirty="0">
                <a:solidFill>
                  <a:srgbClr val="212529"/>
                </a:solidFill>
                <a:effectLst/>
                <a:latin typeface="Poppins"/>
              </a:rPr>
              <a:t>Education</a:t>
            </a:r>
            <a:endParaRPr lang="en-US" sz="3600" b="0" i="0" dirty="0">
              <a:solidFill>
                <a:srgbClr val="212529"/>
              </a:solidFill>
              <a:effectLst/>
              <a:latin typeface="Poppins"/>
            </a:endParaRPr>
          </a:p>
          <a:p>
            <a:pPr algn="ctr"/>
            <a:r>
              <a:rPr lang="en-US" sz="3600" b="0" i="0" dirty="0">
                <a:solidFill>
                  <a:srgbClr val="212529"/>
                </a:solidFill>
                <a:effectLst/>
                <a:latin typeface="Poppins"/>
              </a:rPr>
              <a:t>Team : Codechef_user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638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4A89-87A8-440C-A960-90877772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54" y="463858"/>
            <a:ext cx="10018713" cy="1752599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Designing </a:t>
            </a:r>
            <a:r>
              <a:rPr lang="en-US" dirty="0">
                <a:solidFill>
                  <a:srgbClr val="212529"/>
                </a:solidFill>
                <a:latin typeface="Poppins"/>
              </a:rPr>
              <a:t>E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-learning For </a:t>
            </a:r>
            <a:r>
              <a:rPr lang="en-US" dirty="0">
                <a:solidFill>
                  <a:srgbClr val="212529"/>
                </a:solidFill>
                <a:latin typeface="Poppins"/>
              </a:rPr>
              <a:t>New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 Generations.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40BA-8976-4A13-89E8-3B5605FD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078" y="2280821"/>
            <a:ext cx="10721266" cy="3764871"/>
          </a:xfrm>
        </p:spPr>
        <p:txBody>
          <a:bodyPr>
            <a:normAutofit fontScale="77500" lnSpcReduction="20000"/>
          </a:bodyPr>
          <a:lstStyle/>
          <a:p>
            <a:r>
              <a:rPr lang="en-US" b="1" i="0" dirty="0">
                <a:solidFill>
                  <a:srgbClr val="494949"/>
                </a:solidFill>
                <a:effectLst/>
                <a:latin typeface="Poppins"/>
              </a:rPr>
              <a:t>Student Dashboard 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Students view their fees report, admission details, ID card etc. and pay remaining fees using suitable payment method.</a:t>
            </a:r>
          </a:p>
          <a:p>
            <a:r>
              <a:rPr lang="en-US" b="1" i="0" dirty="0">
                <a:solidFill>
                  <a:srgbClr val="494949"/>
                </a:solidFill>
                <a:effectLst/>
                <a:latin typeface="Poppins"/>
              </a:rPr>
              <a:t>Student Attendance 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Take the daily attendance of students. Also, students can view their attendance report in dashboard.</a:t>
            </a:r>
            <a:endParaRPr lang="en-US" dirty="0">
              <a:solidFill>
                <a:srgbClr val="494949"/>
              </a:solidFill>
              <a:latin typeface="Poppins"/>
            </a:endParaRPr>
          </a:p>
          <a:p>
            <a:r>
              <a:rPr lang="en-US" b="1" i="0" dirty="0">
                <a:solidFill>
                  <a:srgbClr val="494949"/>
                </a:solidFill>
                <a:effectLst/>
                <a:latin typeface="Poppins"/>
              </a:rPr>
              <a:t>Distribute Study Materials 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Organization staff with the necessary permission </a:t>
            </a:r>
            <a:r>
              <a:rPr lang="en-US" b="0" i="0">
                <a:solidFill>
                  <a:srgbClr val="494949"/>
                </a:solidFill>
                <a:effectLst/>
                <a:latin typeface="Poppins"/>
              </a:rPr>
              <a:t>can add 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study materials of classes. These study materials will show up on the student dashboard section, allowing them to download and view the study materials.</a:t>
            </a:r>
          </a:p>
          <a:p>
            <a:r>
              <a:rPr lang="en-US" b="1" i="0" dirty="0">
                <a:solidFill>
                  <a:srgbClr val="494949"/>
                </a:solidFill>
                <a:effectLst/>
                <a:latin typeface="Poppins"/>
              </a:rPr>
              <a:t>Students Home Work 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Organization staff and teachers with the necessary permission </a:t>
            </a:r>
            <a:r>
              <a:rPr lang="en-US" b="0" i="0">
                <a:solidFill>
                  <a:srgbClr val="494949"/>
                </a:solidFill>
                <a:effectLst/>
                <a:latin typeface="Poppins"/>
              </a:rPr>
              <a:t>can add 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Home Work of classes. These Home Work will show up on the student dashboard section and students get the notification on SMS and E-mail, Home Work SMS and E-mail details can be sent on Parents and students Mobile</a:t>
            </a:r>
          </a:p>
          <a:p>
            <a:r>
              <a:rPr lang="en-US" b="1" i="0" dirty="0">
                <a:solidFill>
                  <a:srgbClr val="494949"/>
                </a:solidFill>
                <a:effectLst/>
                <a:latin typeface="Poppins"/>
              </a:rPr>
              <a:t>Automatic Notifications via Email, SMS and Custom Templates 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Send SMS and email notifications to students at the time of new admissions, fee invoice generation, payment receipts generation etc. </a:t>
            </a:r>
          </a:p>
        </p:txBody>
      </p:sp>
    </p:spTree>
    <p:extLst>
      <p:ext uri="{BB962C8B-B14F-4D97-AF65-F5344CB8AC3E}">
        <p14:creationId xmlns:p14="http://schemas.microsoft.com/office/powerpoint/2010/main" val="271876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E3FF-F03B-4782-88E8-5E2D67DC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7326"/>
            <a:ext cx="10018713" cy="1752599"/>
          </a:xfrm>
        </p:spPr>
        <p:txBody>
          <a:bodyPr/>
          <a:lstStyle/>
          <a:p>
            <a:r>
              <a:rPr lang="en-IN" b="1" i="0" dirty="0">
                <a:solidFill>
                  <a:srgbClr val="494949"/>
                </a:solidFill>
                <a:effectLst/>
                <a:latin typeface="Poppins"/>
              </a:rPr>
              <a:t>Exam Format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07E4-9EFC-4032-83EE-2E9468AB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Objective 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Objective questions to exam. Set maximum marks, negative marking, options, correct option etc.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Single-Choice Questions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Multi-Choice Questions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Subjective Questions</a:t>
            </a:r>
            <a:endParaRPr lang="en-US" b="0" i="0" dirty="0">
              <a:solidFill>
                <a:srgbClr val="49494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35721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79BE-2C19-4A60-B613-827A4D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7" y="339570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22222"/>
                </a:solidFill>
                <a:effectLst/>
                <a:latin typeface="Roboto"/>
              </a:rPr>
              <a:t>Online Exam Management Features Details 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69F4-2F9D-495F-984F-214B83F1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725966"/>
            <a:ext cx="10018713" cy="4692590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Objective 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</a:t>
            </a:r>
            <a:r>
              <a:rPr lang="en-US" dirty="0">
                <a:solidFill>
                  <a:srgbClr val="494949"/>
                </a:solidFill>
                <a:latin typeface="Poppins"/>
              </a:rPr>
              <a:t>O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bjective questions to exam. Set maximum marks, negative marking, options, correct option etc.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Single-Choice Questions:-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Any number of options for a question and set the correct answer among the options.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Multi-Choice Questions:-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Any number of options for a question and set multiple correct answers among the options.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Subjective Questions:-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With subjective questions, student will have to enter the answer in a text area.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Subject-wise Questions:-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</a:t>
            </a:r>
            <a:r>
              <a:rPr lang="en-US" dirty="0">
                <a:solidFill>
                  <a:srgbClr val="494949"/>
                </a:solidFill>
                <a:latin typeface="Poppins"/>
              </a:rPr>
              <a:t>M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ultiple subjects. Group questions into subject. Set subject order, question order and so on.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Randomize Questions Order:-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Change the order of questions for each student.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Exam Start Timer:-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With centralized start time for the exam. Students can see the time remaining for completion of the online exam.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Publish Exam Results:-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Students can select an exam, enter roll number to view the exam results. Also, control if students can see results immediately after completion of exam.</a:t>
            </a:r>
          </a:p>
          <a:p>
            <a:pPr algn="l" fontAlgn="base"/>
            <a:r>
              <a:rPr lang="en-US" b="1" i="0" dirty="0">
                <a:solidFill>
                  <a:srgbClr val="494949"/>
                </a:solidFill>
                <a:effectLst/>
                <a:latin typeface="inherit"/>
              </a:rPr>
              <a:t>Student Answer Sheet:-</a:t>
            </a:r>
            <a:r>
              <a:rPr lang="en-US" b="0" i="0" dirty="0">
                <a:solidFill>
                  <a:srgbClr val="494949"/>
                </a:solidFill>
                <a:effectLst/>
                <a:latin typeface="Poppins"/>
              </a:rPr>
              <a:t> View complete answer sheet of each student, attempted questions, obtained marks etc.</a:t>
            </a:r>
          </a:p>
        </p:txBody>
      </p:sp>
    </p:spTree>
    <p:extLst>
      <p:ext uri="{BB962C8B-B14F-4D97-AF65-F5344CB8AC3E}">
        <p14:creationId xmlns:p14="http://schemas.microsoft.com/office/powerpoint/2010/main" val="72280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D7E5-9A67-4605-ADC7-1D8B53BD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8" y="1459636"/>
            <a:ext cx="8930747" cy="2110382"/>
          </a:xfrm>
        </p:spPr>
        <p:txBody>
          <a:bodyPr>
            <a:normAutofit/>
          </a:bodyPr>
          <a:lstStyle/>
          <a:p>
            <a:r>
              <a:rPr lang="en-IN" dirty="0"/>
              <a:t>This is an Ideation </a:t>
            </a:r>
            <a:r>
              <a:rPr lang="en-IN"/>
              <a:t>for Problem </a:t>
            </a:r>
            <a:r>
              <a:rPr lang="en-IN" dirty="0"/>
              <a:t>statement Education E-Learning Program.</a:t>
            </a:r>
            <a:br>
              <a:rPr lang="en-IN" dirty="0"/>
            </a:br>
            <a:br>
              <a:rPr lang="en-IN" sz="1100" dirty="0"/>
            </a:br>
            <a:r>
              <a:rPr lang="en-IN" sz="31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D3F15-1C8D-4E81-8CA7-AA82A586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7" cy="1436988"/>
          </a:xfrm>
        </p:spPr>
        <p:txBody>
          <a:bodyPr>
            <a:normAutofit/>
          </a:bodyPr>
          <a:lstStyle/>
          <a:p>
            <a:r>
              <a:rPr lang="en-IN" sz="2400" dirty="0"/>
              <a:t>Team – Codechef_user</a:t>
            </a:r>
          </a:p>
          <a:p>
            <a:r>
              <a:rPr lang="en-IN" sz="1800" dirty="0"/>
              <a:t>Ayush Khandelwal</a:t>
            </a:r>
          </a:p>
          <a:p>
            <a:r>
              <a:rPr lang="en-IN" sz="1800" dirty="0"/>
              <a:t>Hritik Maheshwari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837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</TotalTime>
  <Words>437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Corbel</vt:lpstr>
      <vt:lpstr>inherit</vt:lpstr>
      <vt:lpstr>Poppins</vt:lpstr>
      <vt:lpstr>Roboto</vt:lpstr>
      <vt:lpstr>Parallax</vt:lpstr>
      <vt:lpstr>Code Innovation Series - ACEIT</vt:lpstr>
      <vt:lpstr>Designing E-learning For New Generations.</vt:lpstr>
      <vt:lpstr>Exam Format</vt:lpstr>
      <vt:lpstr>Online Exam Management Features Details :</vt:lpstr>
      <vt:lpstr>This is an Ideation for Problem statement Education E-Learning Program.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Innovation Series - ACEIT</dc:title>
  <dc:creator>Ayush Khandelwal</dc:creator>
  <cp:lastModifiedBy>Ayush Khandelwal</cp:lastModifiedBy>
  <cp:revision>11</cp:revision>
  <dcterms:created xsi:type="dcterms:W3CDTF">2021-02-12T15:56:26Z</dcterms:created>
  <dcterms:modified xsi:type="dcterms:W3CDTF">2021-02-12T16:49:25Z</dcterms:modified>
</cp:coreProperties>
</file>