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248"/>
    <a:srgbClr val="FF9900"/>
    <a:srgbClr val="FFC4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8090E-1E63-4BDA-B617-467CB05C7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B916E6-9953-42C2-BC30-D2637E847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AU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B98AB-F2E3-4B5B-8945-92513B7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9BA87-2B56-418B-B021-AE6EC33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7D9F1-02CC-4643-9199-230680B3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5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B59DD-E8C4-45B5-91E9-081E3590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3AC7E8-9D0D-4C91-BC81-8F9E717F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9FFC6-0276-4341-9E6E-EF4F4477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151301-B3C8-469E-BA5E-4E20C524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A9967-E327-46CA-BE76-9594D228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36C5B1-B7A8-424E-8847-EF28B6EF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2BA9CA-BD1B-43A0-9AF0-43D2EE77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D18FD-1BFB-4912-B395-A9D0C084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8CA9A6-4764-4F38-9FFF-91B7FA9F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321DB-6AB9-4DBE-8826-1A312C6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3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29C54-DEC4-44A1-B8A1-6E58FFCB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0C0F3-CD6C-41DB-9C43-C2ED4DED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5D237-134F-4499-908C-9C866883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598E8-2B00-4267-A67A-36B57028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9F0F4B-594E-4D59-9FEC-87CD772A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3BC10-08DA-4395-A62A-73BE268D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CB1DCA-ADCD-4A77-9B1E-CB4DC12E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91600-B238-4553-B412-57F0D605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50678-7262-4ECB-9B28-205E8F95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A90527-A9F9-4120-A9E1-93DB7479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3DCAE-485B-45D5-AE5A-E5A7A9CD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B2D33-1950-4D07-AB33-1485BBDB7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1B9ED-FC88-4346-A21D-E47807E2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045ED1-3261-47B1-8B7C-66101AC9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F03ED6-B632-43E0-85F2-B14DBA2F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E713D3-A6F5-41B3-B99B-A697105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5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0A4D1-DFCF-432C-AD9A-64EE53E9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42ECC-36A9-4498-A1C8-37508D36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F78B81-8FDF-4082-B0E3-7D631FFD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1AB5EA-5C0B-48FF-9292-94CDC289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0C21EB-70DC-4C79-8AC0-317F9F1FC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E2DC5C-671F-42F0-9B14-F5BF490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AF6F6C-8BBB-4835-90B4-AE6B69B5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D45B2B-3B31-45D7-972E-5E1DB084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72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F3AC2-849D-4CDF-B8B4-7FA8B36A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0F5EFC-BC0E-4FD2-AE35-DEEA775E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7CC83B-DD57-447B-A1C0-78BD95C7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62AD75-6769-40E0-8C0D-77E1B525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4BD29E-0C78-4C6A-9E0A-DCBDAAF5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C8CCA2-0C64-441B-9A06-1ED399C8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6D0AC-D59A-4833-91AA-249045F8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3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514F1-CC43-463B-989E-551D2241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73865-A819-4196-87E4-9A4C5392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A7CA97-2134-4238-9929-0C9AD63F8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9FD147-E905-4993-8D98-D0616AC6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BFF79-61C8-4215-9E59-1C6BDFB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80F613-CB37-4929-9E42-ADC8940F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3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F137D-4C88-48A9-A5E8-F2BDDDAB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D9CB5C-565F-43D5-B8B1-7CEB48C81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93A086-04E2-4213-B05E-1C235F7E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1BF87A-9632-44FB-B557-3E054710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CD0A74-46D0-402E-83E6-D6AB695A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C0A2E-4573-4A07-A60A-A8A40A34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1BACA6-58D1-4724-A496-C01C86B1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90870-BBA0-49AA-AF36-5F68592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3AC05-ED88-4737-BBDF-FEE7B3C9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840B-FEA6-4DBA-9663-2F289C1C58B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58B13-FC5E-41DD-9519-9455801B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55FA5-DB93-4C70-BB80-8A8CB2C14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66F5-BD98-4440-8AEF-E515AEBA4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4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87C514-654F-47A5-B433-2814A3715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14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BFD7CF-B89F-47D2-AB6F-FBBDF2FC57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67885D-EB23-44DD-8311-A0BC3D78B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8" y="887190"/>
            <a:ext cx="7131756" cy="508362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467C02-ACC4-469E-9D09-5F40CC328674}"/>
              </a:ext>
            </a:extLst>
          </p:cNvPr>
          <p:cNvSpPr txBox="1"/>
          <p:nvPr/>
        </p:nvSpPr>
        <p:spPr>
          <a:xfrm>
            <a:off x="10379452" y="179304"/>
            <a:ext cx="178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第十組</a:t>
            </a:r>
            <a:endParaRPr lang="en-AU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95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5D845B-EB6E-4408-B20A-FB1459A0E3C6}"/>
              </a:ext>
            </a:extLst>
          </p:cNvPr>
          <p:cNvSpPr/>
          <p:nvPr/>
        </p:nvSpPr>
        <p:spPr>
          <a:xfrm>
            <a:off x="602330" y="306913"/>
            <a:ext cx="110140" cy="52239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6FCA55-C309-4CD3-A5D3-530AC815951F}"/>
              </a:ext>
            </a:extLst>
          </p:cNvPr>
          <p:cNvSpPr txBox="1"/>
          <p:nvPr/>
        </p:nvSpPr>
        <p:spPr>
          <a:xfrm>
            <a:off x="780831" y="296753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設計元素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4DE0663-6740-4EEC-9722-BF74C649B2F1}"/>
              </a:ext>
            </a:extLst>
          </p:cNvPr>
          <p:cNvCxnSpPr/>
          <p:nvPr/>
        </p:nvCxnSpPr>
        <p:spPr>
          <a:xfrm>
            <a:off x="0" y="1072055"/>
            <a:ext cx="12192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1C42116E-2561-4D28-91D3-03E80243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509088"/>
            <a:ext cx="5210064" cy="3587576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EBB842-D9A0-4B43-9967-4F09C54CE4CA}"/>
              </a:ext>
            </a:extLst>
          </p:cNvPr>
          <p:cNvSpPr txBox="1"/>
          <p:nvPr/>
        </p:nvSpPr>
        <p:spPr>
          <a:xfrm>
            <a:off x="6703408" y="3429000"/>
            <a:ext cx="141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色碼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E7543-4A69-4C0E-97FD-BFA20E58325B}"/>
              </a:ext>
            </a:extLst>
          </p:cNvPr>
          <p:cNvSpPr/>
          <p:nvPr/>
        </p:nvSpPr>
        <p:spPr>
          <a:xfrm>
            <a:off x="9086191" y="4185126"/>
            <a:ext cx="1818289" cy="6096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63156F-F838-4604-8F4C-0899DA837A2C}"/>
              </a:ext>
            </a:extLst>
          </p:cNvPr>
          <p:cNvSpPr txBox="1"/>
          <p:nvPr/>
        </p:nvSpPr>
        <p:spPr>
          <a:xfrm>
            <a:off x="6703409" y="4185126"/>
            <a:ext cx="22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C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#FFC400</a:t>
            </a:r>
            <a:endParaRPr lang="en-AU" sz="3600" b="1" dirty="0">
              <a:solidFill>
                <a:srgbClr val="FFC4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DC5CE3-35CE-4C2B-9368-9F60249D9487}"/>
              </a:ext>
            </a:extLst>
          </p:cNvPr>
          <p:cNvSpPr/>
          <p:nvPr/>
        </p:nvSpPr>
        <p:spPr>
          <a:xfrm>
            <a:off x="9086191" y="5175389"/>
            <a:ext cx="1818289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4591AE-3D3B-4274-8DBD-55F63E3EE4EA}"/>
              </a:ext>
            </a:extLst>
          </p:cNvPr>
          <p:cNvSpPr txBox="1"/>
          <p:nvPr/>
        </p:nvSpPr>
        <p:spPr>
          <a:xfrm>
            <a:off x="6703408" y="5121937"/>
            <a:ext cx="22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#000000</a:t>
            </a:r>
            <a:endParaRPr lang="en-AU" sz="3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8FF8672-005D-4E2A-8CDF-01E9218195FC}"/>
              </a:ext>
            </a:extLst>
          </p:cNvPr>
          <p:cNvSpPr txBox="1"/>
          <p:nvPr/>
        </p:nvSpPr>
        <p:spPr>
          <a:xfrm>
            <a:off x="6703408" y="1738483"/>
            <a:ext cx="141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EAD6044-6A52-42C7-8C12-83F12911898D}"/>
              </a:ext>
            </a:extLst>
          </p:cNvPr>
          <p:cNvSpPr txBox="1"/>
          <p:nvPr/>
        </p:nvSpPr>
        <p:spPr>
          <a:xfrm>
            <a:off x="6703408" y="2366981"/>
            <a:ext cx="477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TW" sz="2800" b="1" dirty="0">
                <a:latin typeface="Century Schoolbook" panose="02040604050505020304" pitchFamily="18" charset="0"/>
                <a:ea typeface="微軟正黑體" panose="020B0604030504040204" pitchFamily="34" charset="-120"/>
              </a:rPr>
              <a:t>Century Schoolbook</a:t>
            </a:r>
            <a:r>
              <a:rPr lang="zh-TW" altLang="en-US" sz="2800" b="1" dirty="0">
                <a:latin typeface="Century Schoolbook" panose="020406040505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2800" b="1" dirty="0">
                <a:latin typeface="Century Schoolbook" panose="02040604050505020304" pitchFamily="18" charset="0"/>
                <a:ea typeface="微軟正黑體" panose="020B0604030504040204" pitchFamily="34" charset="-120"/>
              </a:rPr>
              <a:t>600</a:t>
            </a:r>
            <a:endParaRPr lang="en-AU" sz="2800" b="1" dirty="0">
              <a:latin typeface="Century Schoolbook" panose="020406040505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5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5D845B-EB6E-4408-B20A-FB1459A0E3C6}"/>
              </a:ext>
            </a:extLst>
          </p:cNvPr>
          <p:cNvSpPr/>
          <p:nvPr/>
        </p:nvSpPr>
        <p:spPr>
          <a:xfrm>
            <a:off x="602330" y="306913"/>
            <a:ext cx="110140" cy="52239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6FCA55-C309-4CD3-A5D3-530AC815951F}"/>
              </a:ext>
            </a:extLst>
          </p:cNvPr>
          <p:cNvSpPr txBox="1"/>
          <p:nvPr/>
        </p:nvSpPr>
        <p:spPr>
          <a:xfrm>
            <a:off x="780831" y="296753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設計元素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4DE0663-6740-4EEC-9722-BF74C649B2F1}"/>
              </a:ext>
            </a:extLst>
          </p:cNvPr>
          <p:cNvCxnSpPr/>
          <p:nvPr/>
        </p:nvCxnSpPr>
        <p:spPr>
          <a:xfrm>
            <a:off x="0" y="1072055"/>
            <a:ext cx="12192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形 8">
            <a:extLst>
              <a:ext uri="{FF2B5EF4-FFF2-40B4-BE49-F238E27FC236}">
                <a16:creationId xmlns:a16="http://schemas.microsoft.com/office/drawing/2014/main" id="{7E31A7BA-28BD-463B-A294-F6EB442B6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331" y="2356786"/>
            <a:ext cx="743293" cy="743293"/>
          </a:xfrm>
          <a:prstGeom prst="rect">
            <a:avLst/>
          </a:prstGeom>
        </p:spPr>
      </p:pic>
      <p:pic>
        <p:nvPicPr>
          <p:cNvPr id="24" name="圖形 23">
            <a:extLst>
              <a:ext uri="{FF2B5EF4-FFF2-40B4-BE49-F238E27FC236}">
                <a16:creationId xmlns:a16="http://schemas.microsoft.com/office/drawing/2014/main" id="{A510AEF1-68C7-42FC-B730-91F658081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626" y="2425863"/>
            <a:ext cx="688595" cy="688595"/>
          </a:xfrm>
          <a:prstGeom prst="rect">
            <a:avLst/>
          </a:prstGeom>
        </p:spPr>
      </p:pic>
      <p:pic>
        <p:nvPicPr>
          <p:cNvPr id="26" name="圖形 25">
            <a:extLst>
              <a:ext uri="{FF2B5EF4-FFF2-40B4-BE49-F238E27FC236}">
                <a16:creationId xmlns:a16="http://schemas.microsoft.com/office/drawing/2014/main" id="{5C10B290-9962-4209-9B17-1FC337571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7875" y="2425863"/>
            <a:ext cx="688595" cy="688595"/>
          </a:xfrm>
          <a:prstGeom prst="rect">
            <a:avLst/>
          </a:prstGeom>
        </p:spPr>
      </p:pic>
      <p:pic>
        <p:nvPicPr>
          <p:cNvPr id="30" name="圖形 29">
            <a:extLst>
              <a:ext uri="{FF2B5EF4-FFF2-40B4-BE49-F238E27FC236}">
                <a16:creationId xmlns:a16="http://schemas.microsoft.com/office/drawing/2014/main" id="{2C182049-71E3-4DA5-B309-22DCB328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5118" y="3284450"/>
            <a:ext cx="830739" cy="830739"/>
          </a:xfrm>
          <a:prstGeom prst="rect">
            <a:avLst/>
          </a:prstGeom>
        </p:spPr>
      </p:pic>
      <p:pic>
        <p:nvPicPr>
          <p:cNvPr id="32" name="圖形 31">
            <a:extLst>
              <a:ext uri="{FF2B5EF4-FFF2-40B4-BE49-F238E27FC236}">
                <a16:creationId xmlns:a16="http://schemas.microsoft.com/office/drawing/2014/main" id="{B3171BEB-A8FD-4FCB-B4C8-EDBC5936E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4233" y="2452183"/>
            <a:ext cx="830739" cy="743293"/>
          </a:xfrm>
          <a:prstGeom prst="rect">
            <a:avLst/>
          </a:prstGeom>
        </p:spPr>
      </p:pic>
      <p:pic>
        <p:nvPicPr>
          <p:cNvPr id="34" name="圖形 33">
            <a:extLst>
              <a:ext uri="{FF2B5EF4-FFF2-40B4-BE49-F238E27FC236}">
                <a16:creationId xmlns:a16="http://schemas.microsoft.com/office/drawing/2014/main" id="{30036F54-E337-483A-854D-1FB24E9CD3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284" y="3426594"/>
            <a:ext cx="688595" cy="688595"/>
          </a:xfrm>
          <a:prstGeom prst="rect">
            <a:avLst/>
          </a:prstGeom>
        </p:spPr>
      </p:pic>
      <p:pic>
        <p:nvPicPr>
          <p:cNvPr id="36" name="圖形 35">
            <a:extLst>
              <a:ext uri="{FF2B5EF4-FFF2-40B4-BE49-F238E27FC236}">
                <a16:creationId xmlns:a16="http://schemas.microsoft.com/office/drawing/2014/main" id="{D0DC39E2-6ABF-4A4E-8FFF-C6CEC245E2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40957" y="3371896"/>
            <a:ext cx="743293" cy="743293"/>
          </a:xfrm>
          <a:prstGeom prst="rect">
            <a:avLst/>
          </a:prstGeom>
        </p:spPr>
      </p:pic>
      <p:sp>
        <p:nvSpPr>
          <p:cNvPr id="37" name="橢圓 36">
            <a:extLst>
              <a:ext uri="{FF2B5EF4-FFF2-40B4-BE49-F238E27FC236}">
                <a16:creationId xmlns:a16="http://schemas.microsoft.com/office/drawing/2014/main" id="{16F137DE-B6FD-4B13-B2BB-38042F431F00}"/>
              </a:ext>
            </a:extLst>
          </p:cNvPr>
          <p:cNvSpPr/>
          <p:nvPr/>
        </p:nvSpPr>
        <p:spPr>
          <a:xfrm>
            <a:off x="6519846" y="2301756"/>
            <a:ext cx="830739" cy="830739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AC4E38-2F84-4CC3-B227-E6E3F192148A}"/>
              </a:ext>
            </a:extLst>
          </p:cNvPr>
          <p:cNvSpPr txBox="1"/>
          <p:nvPr/>
        </p:nvSpPr>
        <p:spPr>
          <a:xfrm>
            <a:off x="7522475" y="2443883"/>
            <a:ext cx="22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#FF9900</a:t>
            </a:r>
            <a:endParaRPr lang="en-AU" sz="36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21EEB66-D3A0-4DE4-B502-91E64731A23E}"/>
              </a:ext>
            </a:extLst>
          </p:cNvPr>
          <p:cNvSpPr/>
          <p:nvPr/>
        </p:nvSpPr>
        <p:spPr>
          <a:xfrm>
            <a:off x="6519846" y="3412985"/>
            <a:ext cx="830739" cy="830739"/>
          </a:xfrm>
          <a:prstGeom prst="ellipse">
            <a:avLst/>
          </a:prstGeom>
          <a:solidFill>
            <a:srgbClr val="F9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94248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CCF420-D9F0-4AA7-BD62-6A2453D4349B}"/>
              </a:ext>
            </a:extLst>
          </p:cNvPr>
          <p:cNvSpPr txBox="1"/>
          <p:nvPr/>
        </p:nvSpPr>
        <p:spPr>
          <a:xfrm>
            <a:off x="7561453" y="3536347"/>
            <a:ext cx="22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#F94248</a:t>
            </a:r>
            <a:endParaRPr lang="en-AU" sz="36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D9D7F81-A1F6-4F8B-88CB-F17ACA747A35}"/>
              </a:ext>
            </a:extLst>
          </p:cNvPr>
          <p:cNvSpPr txBox="1"/>
          <p:nvPr/>
        </p:nvSpPr>
        <p:spPr>
          <a:xfrm>
            <a:off x="857157" y="1532154"/>
            <a:ext cx="141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6D89564-3BEB-4B82-8386-0FD42D205329}"/>
              </a:ext>
            </a:extLst>
          </p:cNvPr>
          <p:cNvSpPr txBox="1"/>
          <p:nvPr/>
        </p:nvSpPr>
        <p:spPr>
          <a:xfrm>
            <a:off x="6477767" y="1591880"/>
            <a:ext cx="16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顏色盤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6C0FFC6-32DE-427F-AAEF-FDD7351EBAB0}"/>
              </a:ext>
            </a:extLst>
          </p:cNvPr>
          <p:cNvSpPr txBox="1"/>
          <p:nvPr/>
        </p:nvSpPr>
        <p:spPr>
          <a:xfrm>
            <a:off x="6563289" y="4865082"/>
            <a:ext cx="141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44262D8-B21E-4419-AA44-384994A841B1}"/>
              </a:ext>
            </a:extLst>
          </p:cNvPr>
          <p:cNvSpPr txBox="1"/>
          <p:nvPr/>
        </p:nvSpPr>
        <p:spPr>
          <a:xfrm>
            <a:off x="6563289" y="5553694"/>
            <a:ext cx="51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AU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icrosoft</a:t>
            </a:r>
            <a:r>
              <a:rPr lang="en-AU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AU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jhenghei</a:t>
            </a:r>
            <a:r>
              <a:rPr lang="en-AU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82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5D845B-EB6E-4408-B20A-FB1459A0E3C6}"/>
              </a:ext>
            </a:extLst>
          </p:cNvPr>
          <p:cNvSpPr/>
          <p:nvPr/>
        </p:nvSpPr>
        <p:spPr>
          <a:xfrm>
            <a:off x="602330" y="306913"/>
            <a:ext cx="110140" cy="522397"/>
          </a:xfrm>
          <a:prstGeom prst="rect">
            <a:avLst/>
          </a:prstGeom>
          <a:solidFill>
            <a:srgbClr val="F9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6FCA55-C309-4CD3-A5D3-530AC815951F}"/>
              </a:ext>
            </a:extLst>
          </p:cNvPr>
          <p:cNvSpPr txBox="1"/>
          <p:nvPr/>
        </p:nvSpPr>
        <p:spPr>
          <a:xfrm>
            <a:off x="780831" y="296753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分工內容</a:t>
            </a:r>
            <a:endParaRPr lang="en-AU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4DE0663-6740-4EEC-9722-BF74C649B2F1}"/>
              </a:ext>
            </a:extLst>
          </p:cNvPr>
          <p:cNvCxnSpPr/>
          <p:nvPr/>
        </p:nvCxnSpPr>
        <p:spPr>
          <a:xfrm>
            <a:off x="0" y="1072055"/>
            <a:ext cx="12192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7077CD-DE7D-4EEF-821D-C6324B1411BE}"/>
              </a:ext>
            </a:extLst>
          </p:cNvPr>
          <p:cNvSpPr txBox="1"/>
          <p:nvPr/>
        </p:nvSpPr>
        <p:spPr>
          <a:xfrm>
            <a:off x="780831" y="1621148"/>
            <a:ext cx="201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專案管理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C7C1BE-6557-4AD2-B9F0-6213A13CD53D}"/>
              </a:ext>
            </a:extLst>
          </p:cNvPr>
          <p:cNvSpPr txBox="1"/>
          <p:nvPr/>
        </p:nvSpPr>
        <p:spPr>
          <a:xfrm>
            <a:off x="780831" y="2690372"/>
            <a:ext cx="24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需求規劃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48A087-F7E8-42BA-A9E4-0E8A9E2A9AB4}"/>
              </a:ext>
            </a:extLst>
          </p:cNvPr>
          <p:cNvSpPr txBox="1"/>
          <p:nvPr/>
        </p:nvSpPr>
        <p:spPr>
          <a:xfrm>
            <a:off x="780831" y="3759596"/>
            <a:ext cx="24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網頁架構圖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F2FB770-01A8-4D50-8853-AE3C5CE0D3A9}"/>
              </a:ext>
            </a:extLst>
          </p:cNvPr>
          <p:cNvSpPr txBox="1"/>
          <p:nvPr/>
        </p:nvSpPr>
        <p:spPr>
          <a:xfrm>
            <a:off x="780830" y="4828165"/>
            <a:ext cx="24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  <a:endParaRPr lang="en-AU" altLang="zh-TW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61E1F79-3911-404E-A59B-CC132408C5C6}"/>
              </a:ext>
            </a:extLst>
          </p:cNvPr>
          <p:cNvSpPr txBox="1"/>
          <p:nvPr/>
        </p:nvSpPr>
        <p:spPr>
          <a:xfrm>
            <a:off x="6256721" y="1619604"/>
            <a:ext cx="24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UX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270E2A-8B05-4169-BBF9-16B7802CC46F}"/>
              </a:ext>
            </a:extLst>
          </p:cNvPr>
          <p:cNvSpPr txBox="1"/>
          <p:nvPr/>
        </p:nvSpPr>
        <p:spPr>
          <a:xfrm>
            <a:off x="6256721" y="2688500"/>
            <a:ext cx="313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48AC28-D4DD-48C1-96ED-FB5CCF49585D}"/>
              </a:ext>
            </a:extLst>
          </p:cNvPr>
          <p:cNvSpPr txBox="1"/>
          <p:nvPr/>
        </p:nvSpPr>
        <p:spPr>
          <a:xfrm>
            <a:off x="6256720" y="3759596"/>
            <a:ext cx="24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網頁開發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FDA1630-6148-49CB-AE08-AEAB4F178419}"/>
              </a:ext>
            </a:extLst>
          </p:cNvPr>
          <p:cNvSpPr txBox="1"/>
          <p:nvPr/>
        </p:nvSpPr>
        <p:spPr>
          <a:xfrm>
            <a:off x="6256720" y="4828164"/>
            <a:ext cx="24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94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AU" sz="2800" b="1" dirty="0">
              <a:solidFill>
                <a:srgbClr val="F9424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C04DF2-5379-456D-949E-E4F8C4A3A2CA}"/>
              </a:ext>
            </a:extLst>
          </p:cNvPr>
          <p:cNvSpPr txBox="1"/>
          <p:nvPr/>
        </p:nvSpPr>
        <p:spPr>
          <a:xfrm>
            <a:off x="4168227" y="1617405"/>
            <a:ext cx="35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4242A6F-9D57-4EFD-96EF-2E70E061D2B0}"/>
              </a:ext>
            </a:extLst>
          </p:cNvPr>
          <p:cNvSpPr txBox="1"/>
          <p:nvPr/>
        </p:nvSpPr>
        <p:spPr>
          <a:xfrm>
            <a:off x="3714638" y="2685974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葉浚翔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F28159B-18D9-4067-9D43-CE230E3CDAE5}"/>
              </a:ext>
            </a:extLst>
          </p:cNvPr>
          <p:cNvSpPr txBox="1"/>
          <p:nvPr/>
        </p:nvSpPr>
        <p:spPr>
          <a:xfrm>
            <a:off x="3714638" y="3754543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葉浚翔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A7F87BA-592E-41F8-B06E-A93C4A8ABFB4}"/>
              </a:ext>
            </a:extLst>
          </p:cNvPr>
          <p:cNvSpPr txBox="1"/>
          <p:nvPr/>
        </p:nvSpPr>
        <p:spPr>
          <a:xfrm>
            <a:off x="3714638" y="4828164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葉浚翔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0027035-BC1F-4C3A-8717-C7068C5DBBB7}"/>
              </a:ext>
            </a:extLst>
          </p:cNvPr>
          <p:cNvSpPr txBox="1"/>
          <p:nvPr/>
        </p:nvSpPr>
        <p:spPr>
          <a:xfrm>
            <a:off x="9394059" y="4828164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吳秉樺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CD713FC-E3F1-4666-85F6-7FBD4C509AFD}"/>
              </a:ext>
            </a:extLst>
          </p:cNvPr>
          <p:cNvSpPr txBox="1"/>
          <p:nvPr/>
        </p:nvSpPr>
        <p:spPr>
          <a:xfrm>
            <a:off x="9394059" y="3754543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梁育誠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1719C97-4E33-44AC-B1A7-E9BC4BE7FE06}"/>
              </a:ext>
            </a:extLst>
          </p:cNvPr>
          <p:cNvSpPr txBox="1"/>
          <p:nvPr/>
        </p:nvSpPr>
        <p:spPr>
          <a:xfrm>
            <a:off x="9394059" y="2680922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梁育誠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7797798-2448-46FC-9018-EF37B432F27D}"/>
              </a:ext>
            </a:extLst>
          </p:cNvPr>
          <p:cNvSpPr txBox="1"/>
          <p:nvPr/>
        </p:nvSpPr>
        <p:spPr>
          <a:xfrm>
            <a:off x="9394059" y="1594414"/>
            <a:ext cx="12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梁育誠</a:t>
            </a:r>
            <a:endParaRPr lang="en-AU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328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56FCA55-C309-4CD3-A5D3-530AC815951F}"/>
              </a:ext>
            </a:extLst>
          </p:cNvPr>
          <p:cNvSpPr txBox="1"/>
          <p:nvPr/>
        </p:nvSpPr>
        <p:spPr>
          <a:xfrm>
            <a:off x="2909504" y="2705725"/>
            <a:ext cx="63729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AU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5D845B-EB6E-4408-B20A-FB1459A0E3C6}"/>
              </a:ext>
            </a:extLst>
          </p:cNvPr>
          <p:cNvSpPr/>
          <p:nvPr/>
        </p:nvSpPr>
        <p:spPr>
          <a:xfrm rot="5400000">
            <a:off x="5732395" y="1486119"/>
            <a:ext cx="110140" cy="5450026"/>
          </a:xfrm>
          <a:prstGeom prst="rect">
            <a:avLst/>
          </a:prstGeom>
          <a:solidFill>
            <a:srgbClr val="F9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56FCA55-C309-4CD3-A5D3-530AC815951F}"/>
              </a:ext>
            </a:extLst>
          </p:cNvPr>
          <p:cNvSpPr txBox="1"/>
          <p:nvPr/>
        </p:nvSpPr>
        <p:spPr>
          <a:xfrm>
            <a:off x="3445050" y="2705725"/>
            <a:ext cx="4684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 and A</a:t>
            </a:r>
            <a:endParaRPr lang="en-AU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5D845B-EB6E-4408-B20A-FB1459A0E3C6}"/>
              </a:ext>
            </a:extLst>
          </p:cNvPr>
          <p:cNvSpPr/>
          <p:nvPr/>
        </p:nvSpPr>
        <p:spPr>
          <a:xfrm rot="5400000">
            <a:off x="5732395" y="1486119"/>
            <a:ext cx="110140" cy="5450026"/>
          </a:xfrm>
          <a:prstGeom prst="rect">
            <a:avLst/>
          </a:prstGeom>
          <a:solidFill>
            <a:srgbClr val="F9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7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66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Century Schoolbook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第10組</dc:title>
  <dc:creator>user</dc:creator>
  <cp:lastModifiedBy>user</cp:lastModifiedBy>
  <cp:revision>15</cp:revision>
  <dcterms:created xsi:type="dcterms:W3CDTF">2021-01-09T03:51:30Z</dcterms:created>
  <dcterms:modified xsi:type="dcterms:W3CDTF">2021-01-09T15:11:43Z</dcterms:modified>
</cp:coreProperties>
</file>