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38CFCAD-2135-4AB8-9EE0-75884872A20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Banking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ZEFANYA MARCEL KURNIA JAYA – SHIFTED BATCH 2</a:t>
            </a:r>
            <a:endParaRPr lang="en-US" dirty="0"/>
          </a:p>
        </p:txBody>
      </p:sp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23" r="200"/>
          <a:stretch/>
        </p:blipFill>
        <p:spPr>
          <a:xfrm>
            <a:off x="7241309" y="0"/>
            <a:ext cx="4950691" cy="68580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 </a:t>
            </a:r>
            <a:r>
              <a:rPr lang="en-US" sz="4000" dirty="0" err="1"/>
              <a:t>Aplikasi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Cek</a:t>
            </a:r>
            <a:r>
              <a:rPr lang="en-US" sz="2000" dirty="0"/>
              <a:t> </a:t>
            </a:r>
            <a:r>
              <a:rPr lang="en-US" sz="2000" dirty="0" err="1" smtClean="0"/>
              <a:t>Tagihan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Telkom</a:t>
            </a:r>
            <a:endParaRPr lang="en-US" sz="2000" dirty="0"/>
          </a:p>
        </p:txBody>
      </p:sp>
      <p:pic>
        <p:nvPicPr>
          <p:cNvPr id="11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46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8852" y="2967335"/>
            <a:ext cx="4474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7671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4728" y="3314503"/>
            <a:ext cx="4852988" cy="35163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Mobile Banking is Important?</a:t>
            </a:r>
            <a:endParaRPr lang="en-US" sz="2400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814728" y="1761998"/>
            <a:ext cx="4852988" cy="16171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WHY</a:t>
            </a:r>
            <a:endParaRPr lang="en-US" sz="6000" dirty="0"/>
          </a:p>
        </p:txBody>
      </p:sp>
      <p:pic>
        <p:nvPicPr>
          <p:cNvPr id="2050" name="Picture 2" descr="Terkait Antrian di Teller...! BRI Cabang Polman Ajak Nasabah Transaksi  Online... ~ Polewali Terki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5" y="780231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nyakit Virus Corona (COVID-19) - Gejala, Penyebab, Pengobatan -  Klikdokter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36" y="2409719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Tips Cara Menghemat Waktu Anda Halaman all - Kompasian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6" y="3991157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801574" y="1878203"/>
            <a:ext cx="1671782" cy="692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1574" y="3991157"/>
            <a:ext cx="1527808" cy="74709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73356" y="3448445"/>
            <a:ext cx="197115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/>
          <a:lstStyle/>
          <a:p>
            <a:pPr lvl="1"/>
            <a:r>
              <a:rPr lang="en-US" sz="2800" dirty="0" smtClean="0"/>
              <a:t> </a:t>
            </a:r>
            <a:r>
              <a:rPr lang="en-US" sz="3200" dirty="0" smtClean="0"/>
              <a:t>M-Banking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yang 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memungkinkan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perbankan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i="1" dirty="0" smtClean="0"/>
              <a:t>smartphone.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cepat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/>
              <a:t>.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200" dirty="0" err="1" smtClean="0"/>
              <a:t>Fitur</a:t>
            </a:r>
            <a:r>
              <a:rPr lang="en-US" sz="3200" dirty="0" smtClean="0"/>
              <a:t> :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Registrasi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Login </a:t>
            </a:r>
            <a:r>
              <a:rPr lang="en-US" sz="3200" dirty="0" err="1" smtClean="0"/>
              <a:t>dan</a:t>
            </a:r>
            <a:r>
              <a:rPr lang="en-US" sz="3200" dirty="0" smtClean="0"/>
              <a:t> Logout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Saldo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mutasi</a:t>
            </a:r>
            <a:r>
              <a:rPr lang="en-US" sz="3200" dirty="0" smtClean="0"/>
              <a:t>/</a:t>
            </a:r>
            <a:r>
              <a:rPr lang="en-US" sz="3200" dirty="0" err="1" smtClean="0"/>
              <a:t>riwayat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i="1" dirty="0"/>
              <a:t> </a:t>
            </a:r>
            <a:r>
              <a:rPr lang="en-US" sz="3200" i="1" dirty="0" smtClean="0"/>
              <a:t>  - </a:t>
            </a:r>
            <a:r>
              <a:rPr lang="en-US" sz="3200" dirty="0" err="1" smtClean="0"/>
              <a:t>Pembayaran</a:t>
            </a:r>
            <a:r>
              <a:rPr lang="en-US" sz="3200" dirty="0" smtClean="0"/>
              <a:t> </a:t>
            </a:r>
            <a:r>
              <a:rPr lang="en-US" sz="3200" dirty="0" err="1" smtClean="0"/>
              <a:t>Tagihan</a:t>
            </a:r>
            <a:endParaRPr lang="en-US" sz="3200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TEKNOLOGIN YANG DIGUNAKAN</a:t>
            </a:r>
            <a:endParaRPr lang="en-US" dirty="0"/>
          </a:p>
        </p:txBody>
      </p:sp>
      <p:pic>
        <p:nvPicPr>
          <p:cNvPr id="6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03" y="2055301"/>
            <a:ext cx="2770996" cy="155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58" y="2807630"/>
            <a:ext cx="2446027" cy="1284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49" y="4794786"/>
            <a:ext cx="2367520" cy="1223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4" y="2346511"/>
            <a:ext cx="1728192" cy="17281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6" y="3918775"/>
            <a:ext cx="3261108" cy="825468"/>
          </a:xfrm>
          <a:prstGeom prst="rect">
            <a:avLst/>
          </a:prstGeom>
        </p:spPr>
      </p:pic>
      <p:pic>
        <p:nvPicPr>
          <p:cNvPr id="4098" name="Picture 2" descr="Android, google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40" y="4542495"/>
            <a:ext cx="1894606" cy="18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0 JPA Alternatives • tute.i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04" y="454249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ARSITEKTUR</a:t>
            </a:r>
            <a:endParaRPr lang="en-US" sz="32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4" y="2463006"/>
            <a:ext cx="8528996" cy="3972331"/>
          </a:xfrm>
        </p:spPr>
      </p:pic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API YANG DIGUNAKAN</a:t>
            </a:r>
            <a:endParaRPr lang="en-US" sz="3200" dirty="0"/>
          </a:p>
        </p:txBody>
      </p:sp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2417658"/>
              </p:ext>
            </p:extLst>
          </p:nvPr>
        </p:nvGraphicFramePr>
        <p:xfrm>
          <a:off x="585411" y="2360033"/>
          <a:ext cx="10796587" cy="37832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4440">
                  <a:extLst>
                    <a:ext uri="{9D8B030D-6E8A-4147-A177-3AD203B41FA5}">
                      <a16:colId xmlns:a16="http://schemas.microsoft.com/office/drawing/2014/main" val="2631572586"/>
                    </a:ext>
                  </a:extLst>
                </a:gridCol>
                <a:gridCol w="4708796">
                  <a:extLst>
                    <a:ext uri="{9D8B030D-6E8A-4147-A177-3AD203B41FA5}">
                      <a16:colId xmlns:a16="http://schemas.microsoft.com/office/drawing/2014/main" val="1722278739"/>
                    </a:ext>
                  </a:extLst>
                </a:gridCol>
                <a:gridCol w="2453351">
                  <a:extLst>
                    <a:ext uri="{9D8B030D-6E8A-4147-A177-3AD203B41FA5}">
                      <a16:colId xmlns:a16="http://schemas.microsoft.com/office/drawing/2014/main" val="3020988190"/>
                    </a:ext>
                  </a:extLst>
                </a:gridCol>
              </a:tblGrid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95620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http://localhost:8080/api/login/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913766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/logout/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78815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http://localhost:8080/api/register/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67171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/user/user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54984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http://localhost:8080/api/mutasi/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85932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http://localhost:8080/api/tagihan/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033449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http://localhost:8080/api/bayar/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Bayar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47" y="2797317"/>
            <a:ext cx="2290618" cy="371829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Registrasi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7" y="2805710"/>
            <a:ext cx="2290618" cy="3719140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Mutasi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84" y="2852738"/>
            <a:ext cx="2295144" cy="372160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34" y="2852738"/>
            <a:ext cx="2295144" cy="3721608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601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207</TotalTime>
  <Words>146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Mobile Banking Application</vt:lpstr>
      <vt:lpstr>PowerPoint Presentation</vt:lpstr>
      <vt:lpstr>     M-BANKING</vt:lpstr>
      <vt:lpstr>     M-BANKING</vt:lpstr>
      <vt:lpstr>TEKNOLOGIN YANG DIGUNAKAN</vt:lpstr>
      <vt:lpstr>ARSITEKTUR</vt:lpstr>
      <vt:lpstr>API YANG DIGUNAKAN</vt:lpstr>
      <vt:lpstr>Demo Aplikasi</vt:lpstr>
      <vt:lpstr>Demo Aplikasi</vt:lpstr>
      <vt:lpstr>Demo Aplikasi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Banking Application</dc:title>
  <dc:creator>btpnshifted</dc:creator>
  <cp:lastModifiedBy>btpnshifted</cp:lastModifiedBy>
  <cp:revision>19</cp:revision>
  <dcterms:created xsi:type="dcterms:W3CDTF">2020-12-22T03:39:16Z</dcterms:created>
  <dcterms:modified xsi:type="dcterms:W3CDTF">2020-12-28T03:43:48Z</dcterms:modified>
</cp:coreProperties>
</file>