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A81EA0-F005-47E3-83CD-A40C8C4E489F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3" csCatId="colorful" phldr="1"/>
      <dgm:spPr/>
    </dgm:pt>
    <dgm:pt modelId="{1409826C-7E09-4F70-AC57-74B9E66755BB}">
      <dgm:prSet phldrT="[Text]"/>
      <dgm:spPr/>
      <dgm:t>
        <a:bodyPr/>
        <a:lstStyle/>
        <a:p>
          <a:r>
            <a:rPr lang="en-US" b="1" dirty="0" err="1" smtClean="0"/>
            <a:t>Perencanaan</a:t>
          </a:r>
          <a:endParaRPr lang="en-US" b="1" dirty="0"/>
        </a:p>
      </dgm:t>
    </dgm:pt>
    <dgm:pt modelId="{E0E380CF-55C4-4D39-8116-4471CC7AF2B2}" type="parTrans" cxnId="{1319414E-D787-4B72-992A-0165C4EA888A}">
      <dgm:prSet/>
      <dgm:spPr/>
      <dgm:t>
        <a:bodyPr/>
        <a:lstStyle/>
        <a:p>
          <a:endParaRPr lang="en-US"/>
        </a:p>
      </dgm:t>
    </dgm:pt>
    <dgm:pt modelId="{BDF7C9A0-C8D5-4C80-B6F0-80EB633157C7}" type="sibTrans" cxnId="{1319414E-D787-4B72-992A-0165C4EA888A}">
      <dgm:prSet/>
      <dgm:spPr/>
      <dgm:t>
        <a:bodyPr/>
        <a:lstStyle/>
        <a:p>
          <a:endParaRPr lang="en-US"/>
        </a:p>
      </dgm:t>
    </dgm:pt>
    <dgm:pt modelId="{08D4CB80-24D3-4E74-8524-38BA67D58413}">
      <dgm:prSet phldrT="[Text]"/>
      <dgm:spPr/>
      <dgm:t>
        <a:bodyPr/>
        <a:lstStyle/>
        <a:p>
          <a:r>
            <a:rPr lang="en-US" b="1" dirty="0" err="1" smtClean="0"/>
            <a:t>Perancanngan</a:t>
          </a:r>
          <a:endParaRPr lang="en-US" b="1" dirty="0"/>
        </a:p>
      </dgm:t>
    </dgm:pt>
    <dgm:pt modelId="{E0C3BE55-F24B-4B52-BF1C-4F5F9FAFCD0B}" type="parTrans" cxnId="{5110EAB3-6AB9-46CA-B78B-7674F5FBE836}">
      <dgm:prSet/>
      <dgm:spPr/>
      <dgm:t>
        <a:bodyPr/>
        <a:lstStyle/>
        <a:p>
          <a:endParaRPr lang="en-US"/>
        </a:p>
      </dgm:t>
    </dgm:pt>
    <dgm:pt modelId="{F10DC573-DDCC-4A8B-B66F-BCFF134FB165}" type="sibTrans" cxnId="{5110EAB3-6AB9-46CA-B78B-7674F5FBE836}">
      <dgm:prSet/>
      <dgm:spPr/>
      <dgm:t>
        <a:bodyPr/>
        <a:lstStyle/>
        <a:p>
          <a:endParaRPr lang="en-US"/>
        </a:p>
      </dgm:t>
    </dgm:pt>
    <dgm:pt modelId="{1CB8BD44-B586-4FA6-A384-81895B600AE1}">
      <dgm:prSet phldrT="[Text]"/>
      <dgm:spPr/>
      <dgm:t>
        <a:bodyPr/>
        <a:lstStyle/>
        <a:p>
          <a:r>
            <a:rPr lang="en-US" b="1" dirty="0" err="1" smtClean="0"/>
            <a:t>Penulisan</a:t>
          </a:r>
          <a:r>
            <a:rPr lang="en-US" b="1" dirty="0" smtClean="0"/>
            <a:t> </a:t>
          </a:r>
          <a:r>
            <a:rPr lang="en-US" b="1" dirty="0" err="1" smtClean="0"/>
            <a:t>Kode</a:t>
          </a:r>
          <a:endParaRPr lang="en-US" b="1" dirty="0"/>
        </a:p>
      </dgm:t>
    </dgm:pt>
    <dgm:pt modelId="{509A24D2-48B2-4487-AD62-0F8AD6EB19A0}" type="parTrans" cxnId="{6F00FD8B-D24F-45E2-801C-00897D7C39FE}">
      <dgm:prSet/>
      <dgm:spPr/>
      <dgm:t>
        <a:bodyPr/>
        <a:lstStyle/>
        <a:p>
          <a:endParaRPr lang="en-US"/>
        </a:p>
      </dgm:t>
    </dgm:pt>
    <dgm:pt modelId="{0154ADBE-C7DA-4F30-8F10-58553CBBFE64}" type="sibTrans" cxnId="{6F00FD8B-D24F-45E2-801C-00897D7C39FE}">
      <dgm:prSet/>
      <dgm:spPr/>
      <dgm:t>
        <a:bodyPr/>
        <a:lstStyle/>
        <a:p>
          <a:endParaRPr lang="en-US"/>
        </a:p>
      </dgm:t>
    </dgm:pt>
    <dgm:pt modelId="{78930918-2603-4F22-8D6F-9C15F91218BE}">
      <dgm:prSet phldrT="[Text]"/>
      <dgm:spPr/>
      <dgm:t>
        <a:bodyPr/>
        <a:lstStyle/>
        <a:p>
          <a:r>
            <a:rPr lang="en-US" b="1" dirty="0" err="1" smtClean="0"/>
            <a:t>Pengetesan</a:t>
          </a:r>
          <a:r>
            <a:rPr lang="en-US" b="1" dirty="0" smtClean="0"/>
            <a:t> </a:t>
          </a:r>
          <a:r>
            <a:rPr lang="en-US" b="1" dirty="0" err="1" smtClean="0"/>
            <a:t>Aplikasi</a:t>
          </a:r>
          <a:endParaRPr lang="en-US" b="1" dirty="0"/>
        </a:p>
      </dgm:t>
    </dgm:pt>
    <dgm:pt modelId="{2898EAE8-7A19-4FAE-938E-A3A7F4890646}" type="parTrans" cxnId="{8764F4DB-CD79-41A2-8582-84D6224BAEDF}">
      <dgm:prSet/>
      <dgm:spPr/>
      <dgm:t>
        <a:bodyPr/>
        <a:lstStyle/>
        <a:p>
          <a:endParaRPr lang="en-US"/>
        </a:p>
      </dgm:t>
    </dgm:pt>
    <dgm:pt modelId="{61E2EE29-61BD-4798-ADC2-3F57858EF232}" type="sibTrans" cxnId="{8764F4DB-CD79-41A2-8582-84D6224BAEDF}">
      <dgm:prSet/>
      <dgm:spPr/>
      <dgm:t>
        <a:bodyPr/>
        <a:lstStyle/>
        <a:p>
          <a:endParaRPr lang="en-US"/>
        </a:p>
      </dgm:t>
    </dgm:pt>
    <dgm:pt modelId="{F330BDC2-DF5B-47D4-932F-EDE8FDA0047C}" type="pres">
      <dgm:prSet presAssocID="{C0A81EA0-F005-47E3-83CD-A40C8C4E489F}" presName="Name0" presStyleCnt="0">
        <dgm:presLayoutVars>
          <dgm:dir/>
          <dgm:resizeHandles val="exact"/>
        </dgm:presLayoutVars>
      </dgm:prSet>
      <dgm:spPr/>
    </dgm:pt>
    <dgm:pt modelId="{A8FAF7CA-F111-418F-A63E-082090FAE32B}" type="pres">
      <dgm:prSet presAssocID="{1409826C-7E09-4F70-AC57-74B9E66755BB}" presName="composite" presStyleCnt="0"/>
      <dgm:spPr/>
    </dgm:pt>
    <dgm:pt modelId="{9AEBA04C-306F-4C89-9B18-D1269D910E65}" type="pres">
      <dgm:prSet presAssocID="{1409826C-7E09-4F70-AC57-74B9E66755BB}" presName="bgChev" presStyleLbl="node1" presStyleIdx="0" presStyleCnt="4"/>
      <dgm:spPr/>
    </dgm:pt>
    <dgm:pt modelId="{8988A4EA-972F-4AE7-92B6-C0B6F4914EC1}" type="pres">
      <dgm:prSet presAssocID="{1409826C-7E09-4F70-AC57-74B9E66755BB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AE9F0-BFD5-4D8E-ACE2-147A856E3072}" type="pres">
      <dgm:prSet presAssocID="{BDF7C9A0-C8D5-4C80-B6F0-80EB633157C7}" presName="compositeSpace" presStyleCnt="0"/>
      <dgm:spPr/>
    </dgm:pt>
    <dgm:pt modelId="{CF73CB28-E6B8-4F67-8923-A1611B0B92E8}" type="pres">
      <dgm:prSet presAssocID="{08D4CB80-24D3-4E74-8524-38BA67D58413}" presName="composite" presStyleCnt="0"/>
      <dgm:spPr/>
    </dgm:pt>
    <dgm:pt modelId="{771E3ED7-1D05-4207-935E-92C3E9344C09}" type="pres">
      <dgm:prSet presAssocID="{08D4CB80-24D3-4E74-8524-38BA67D58413}" presName="bgChev" presStyleLbl="node1" presStyleIdx="1" presStyleCnt="4"/>
      <dgm:spPr/>
    </dgm:pt>
    <dgm:pt modelId="{6D06A8C9-2C1F-430A-B0E4-128B25F64379}" type="pres">
      <dgm:prSet presAssocID="{08D4CB80-24D3-4E74-8524-38BA67D58413}" presName="txNode" presStyleLbl="fgAcc1" presStyleIdx="1" presStyleCnt="4">
        <dgm:presLayoutVars>
          <dgm:bulletEnabled val="1"/>
        </dgm:presLayoutVars>
      </dgm:prSet>
      <dgm:spPr/>
    </dgm:pt>
    <dgm:pt modelId="{E07FAC3E-C2F9-4756-9459-04352E0F6A9A}" type="pres">
      <dgm:prSet presAssocID="{F10DC573-DDCC-4A8B-B66F-BCFF134FB165}" presName="compositeSpace" presStyleCnt="0"/>
      <dgm:spPr/>
    </dgm:pt>
    <dgm:pt modelId="{6F43F1E2-4DB4-453A-9251-CE10B432E5CB}" type="pres">
      <dgm:prSet presAssocID="{1CB8BD44-B586-4FA6-A384-81895B600AE1}" presName="composite" presStyleCnt="0"/>
      <dgm:spPr/>
    </dgm:pt>
    <dgm:pt modelId="{F634E06C-9CEF-4155-AA8D-00094776AFA7}" type="pres">
      <dgm:prSet presAssocID="{1CB8BD44-B586-4FA6-A384-81895B600AE1}" presName="bgChev" presStyleLbl="node1" presStyleIdx="2" presStyleCnt="4"/>
      <dgm:spPr/>
    </dgm:pt>
    <dgm:pt modelId="{2F6FE4C7-1A69-432F-B16B-911C979A3A51}" type="pres">
      <dgm:prSet presAssocID="{1CB8BD44-B586-4FA6-A384-81895B600AE1}" presName="txNode" presStyleLbl="fgAcc1" presStyleIdx="2" presStyleCnt="4">
        <dgm:presLayoutVars>
          <dgm:bulletEnabled val="1"/>
        </dgm:presLayoutVars>
      </dgm:prSet>
      <dgm:spPr/>
    </dgm:pt>
    <dgm:pt modelId="{79C9F35D-ECA3-4C7D-8228-92D9408DF6C7}" type="pres">
      <dgm:prSet presAssocID="{0154ADBE-C7DA-4F30-8F10-58553CBBFE64}" presName="compositeSpace" presStyleCnt="0"/>
      <dgm:spPr/>
    </dgm:pt>
    <dgm:pt modelId="{CB5C8F2B-9E8A-4172-8225-F9E1F47ECFA3}" type="pres">
      <dgm:prSet presAssocID="{78930918-2603-4F22-8D6F-9C15F91218BE}" presName="composite" presStyleCnt="0"/>
      <dgm:spPr/>
    </dgm:pt>
    <dgm:pt modelId="{ED13071E-4631-4C4A-AAEB-B96B8782CED1}" type="pres">
      <dgm:prSet presAssocID="{78930918-2603-4F22-8D6F-9C15F91218BE}" presName="bgChev" presStyleLbl="node1" presStyleIdx="3" presStyleCnt="4"/>
      <dgm:spPr/>
    </dgm:pt>
    <dgm:pt modelId="{88B558D9-84A2-4D43-BB16-1BED2B144B24}" type="pres">
      <dgm:prSet presAssocID="{78930918-2603-4F22-8D6F-9C15F91218BE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DB064B-0883-489E-95FF-D6EA167482F5}" type="presOf" srcId="{08D4CB80-24D3-4E74-8524-38BA67D58413}" destId="{6D06A8C9-2C1F-430A-B0E4-128B25F64379}" srcOrd="0" destOrd="0" presId="urn:microsoft.com/office/officeart/2005/8/layout/chevronAccent+Icon"/>
    <dgm:cxn modelId="{C7C1B47A-C1A7-44DF-BA90-CF1E7EFE3FED}" type="presOf" srcId="{78930918-2603-4F22-8D6F-9C15F91218BE}" destId="{88B558D9-84A2-4D43-BB16-1BED2B144B24}" srcOrd="0" destOrd="0" presId="urn:microsoft.com/office/officeart/2005/8/layout/chevronAccent+Icon"/>
    <dgm:cxn modelId="{FB06A868-486F-49E7-8DAF-470380388159}" type="presOf" srcId="{1CB8BD44-B586-4FA6-A384-81895B600AE1}" destId="{2F6FE4C7-1A69-432F-B16B-911C979A3A51}" srcOrd="0" destOrd="0" presId="urn:microsoft.com/office/officeart/2005/8/layout/chevronAccent+Icon"/>
    <dgm:cxn modelId="{1319414E-D787-4B72-992A-0165C4EA888A}" srcId="{C0A81EA0-F005-47E3-83CD-A40C8C4E489F}" destId="{1409826C-7E09-4F70-AC57-74B9E66755BB}" srcOrd="0" destOrd="0" parTransId="{E0E380CF-55C4-4D39-8116-4471CC7AF2B2}" sibTransId="{BDF7C9A0-C8D5-4C80-B6F0-80EB633157C7}"/>
    <dgm:cxn modelId="{5110EAB3-6AB9-46CA-B78B-7674F5FBE836}" srcId="{C0A81EA0-F005-47E3-83CD-A40C8C4E489F}" destId="{08D4CB80-24D3-4E74-8524-38BA67D58413}" srcOrd="1" destOrd="0" parTransId="{E0C3BE55-F24B-4B52-BF1C-4F5F9FAFCD0B}" sibTransId="{F10DC573-DDCC-4A8B-B66F-BCFF134FB165}"/>
    <dgm:cxn modelId="{F1CB350A-FCBB-4F9A-8805-E06B5C0056E7}" type="presOf" srcId="{1409826C-7E09-4F70-AC57-74B9E66755BB}" destId="{8988A4EA-972F-4AE7-92B6-C0B6F4914EC1}" srcOrd="0" destOrd="0" presId="urn:microsoft.com/office/officeart/2005/8/layout/chevronAccent+Icon"/>
    <dgm:cxn modelId="{6F00FD8B-D24F-45E2-801C-00897D7C39FE}" srcId="{C0A81EA0-F005-47E3-83CD-A40C8C4E489F}" destId="{1CB8BD44-B586-4FA6-A384-81895B600AE1}" srcOrd="2" destOrd="0" parTransId="{509A24D2-48B2-4487-AD62-0F8AD6EB19A0}" sibTransId="{0154ADBE-C7DA-4F30-8F10-58553CBBFE64}"/>
    <dgm:cxn modelId="{8764F4DB-CD79-41A2-8582-84D6224BAEDF}" srcId="{C0A81EA0-F005-47E3-83CD-A40C8C4E489F}" destId="{78930918-2603-4F22-8D6F-9C15F91218BE}" srcOrd="3" destOrd="0" parTransId="{2898EAE8-7A19-4FAE-938E-A3A7F4890646}" sibTransId="{61E2EE29-61BD-4798-ADC2-3F57858EF232}"/>
    <dgm:cxn modelId="{72A5A062-AF84-47E8-897E-ABBB008A4094}" type="presOf" srcId="{C0A81EA0-F005-47E3-83CD-A40C8C4E489F}" destId="{F330BDC2-DF5B-47D4-932F-EDE8FDA0047C}" srcOrd="0" destOrd="0" presId="urn:microsoft.com/office/officeart/2005/8/layout/chevronAccent+Icon"/>
    <dgm:cxn modelId="{4AEFE5DA-29A6-4C70-BCD4-C08A47B8E18A}" type="presParOf" srcId="{F330BDC2-DF5B-47D4-932F-EDE8FDA0047C}" destId="{A8FAF7CA-F111-418F-A63E-082090FAE32B}" srcOrd="0" destOrd="0" presId="urn:microsoft.com/office/officeart/2005/8/layout/chevronAccent+Icon"/>
    <dgm:cxn modelId="{ABEB52AD-9296-4F47-B3AD-C69C2E0ABBBC}" type="presParOf" srcId="{A8FAF7CA-F111-418F-A63E-082090FAE32B}" destId="{9AEBA04C-306F-4C89-9B18-D1269D910E65}" srcOrd="0" destOrd="0" presId="urn:microsoft.com/office/officeart/2005/8/layout/chevronAccent+Icon"/>
    <dgm:cxn modelId="{EB8CC41F-1902-4ED3-9A44-FEC8BC706025}" type="presParOf" srcId="{A8FAF7CA-F111-418F-A63E-082090FAE32B}" destId="{8988A4EA-972F-4AE7-92B6-C0B6F4914EC1}" srcOrd="1" destOrd="0" presId="urn:microsoft.com/office/officeart/2005/8/layout/chevronAccent+Icon"/>
    <dgm:cxn modelId="{1D2081A8-0494-434C-8066-57036A499DDB}" type="presParOf" srcId="{F330BDC2-DF5B-47D4-932F-EDE8FDA0047C}" destId="{886AE9F0-BFD5-4D8E-ACE2-147A856E3072}" srcOrd="1" destOrd="0" presId="urn:microsoft.com/office/officeart/2005/8/layout/chevronAccent+Icon"/>
    <dgm:cxn modelId="{417A584D-70B5-4EE8-A4C0-524F9E29D7A2}" type="presParOf" srcId="{F330BDC2-DF5B-47D4-932F-EDE8FDA0047C}" destId="{CF73CB28-E6B8-4F67-8923-A1611B0B92E8}" srcOrd="2" destOrd="0" presId="urn:microsoft.com/office/officeart/2005/8/layout/chevronAccent+Icon"/>
    <dgm:cxn modelId="{598834F9-ACDF-40AE-AA0A-740591E79344}" type="presParOf" srcId="{CF73CB28-E6B8-4F67-8923-A1611B0B92E8}" destId="{771E3ED7-1D05-4207-935E-92C3E9344C09}" srcOrd="0" destOrd="0" presId="urn:microsoft.com/office/officeart/2005/8/layout/chevronAccent+Icon"/>
    <dgm:cxn modelId="{372B7B8F-FC28-4E33-8873-8EE19B833E2D}" type="presParOf" srcId="{CF73CB28-E6B8-4F67-8923-A1611B0B92E8}" destId="{6D06A8C9-2C1F-430A-B0E4-128B25F64379}" srcOrd="1" destOrd="0" presId="urn:microsoft.com/office/officeart/2005/8/layout/chevronAccent+Icon"/>
    <dgm:cxn modelId="{A610A53B-CCD3-425B-8AB7-21B11954463D}" type="presParOf" srcId="{F330BDC2-DF5B-47D4-932F-EDE8FDA0047C}" destId="{E07FAC3E-C2F9-4756-9459-04352E0F6A9A}" srcOrd="3" destOrd="0" presId="urn:microsoft.com/office/officeart/2005/8/layout/chevronAccent+Icon"/>
    <dgm:cxn modelId="{75ED16ED-D9A8-4968-854B-013D7481F568}" type="presParOf" srcId="{F330BDC2-DF5B-47D4-932F-EDE8FDA0047C}" destId="{6F43F1E2-4DB4-453A-9251-CE10B432E5CB}" srcOrd="4" destOrd="0" presId="urn:microsoft.com/office/officeart/2005/8/layout/chevronAccent+Icon"/>
    <dgm:cxn modelId="{EE7AAE81-C5D1-4EF3-AE34-FAB68CA1D774}" type="presParOf" srcId="{6F43F1E2-4DB4-453A-9251-CE10B432E5CB}" destId="{F634E06C-9CEF-4155-AA8D-00094776AFA7}" srcOrd="0" destOrd="0" presId="urn:microsoft.com/office/officeart/2005/8/layout/chevronAccent+Icon"/>
    <dgm:cxn modelId="{930A5669-7642-460A-A89F-97E562F8F67F}" type="presParOf" srcId="{6F43F1E2-4DB4-453A-9251-CE10B432E5CB}" destId="{2F6FE4C7-1A69-432F-B16B-911C979A3A51}" srcOrd="1" destOrd="0" presId="urn:microsoft.com/office/officeart/2005/8/layout/chevronAccent+Icon"/>
    <dgm:cxn modelId="{B4DE0368-41CD-4B94-BD99-8CC61FD14715}" type="presParOf" srcId="{F330BDC2-DF5B-47D4-932F-EDE8FDA0047C}" destId="{79C9F35D-ECA3-4C7D-8228-92D9408DF6C7}" srcOrd="5" destOrd="0" presId="urn:microsoft.com/office/officeart/2005/8/layout/chevronAccent+Icon"/>
    <dgm:cxn modelId="{44F4F8F8-7803-49B9-86F0-4AE03E3F6945}" type="presParOf" srcId="{F330BDC2-DF5B-47D4-932F-EDE8FDA0047C}" destId="{CB5C8F2B-9E8A-4172-8225-F9E1F47ECFA3}" srcOrd="6" destOrd="0" presId="urn:microsoft.com/office/officeart/2005/8/layout/chevronAccent+Icon"/>
    <dgm:cxn modelId="{F0FE2A9F-78DD-45BD-B182-8B7382E3617D}" type="presParOf" srcId="{CB5C8F2B-9E8A-4172-8225-F9E1F47ECFA3}" destId="{ED13071E-4631-4C4A-AAEB-B96B8782CED1}" srcOrd="0" destOrd="0" presId="urn:microsoft.com/office/officeart/2005/8/layout/chevronAccent+Icon"/>
    <dgm:cxn modelId="{B0D54505-47F0-456D-ACF7-4E1D07E83F91}" type="presParOf" srcId="{CB5C8F2B-9E8A-4172-8225-F9E1F47ECFA3}" destId="{88B558D9-84A2-4D43-BB16-1BED2B144B2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BA04C-306F-4C89-9B18-D1269D910E65}">
      <dsp:nvSpPr>
        <dsp:cNvPr id="0" name=""/>
        <dsp:cNvSpPr/>
      </dsp:nvSpPr>
      <dsp:spPr>
        <a:xfrm>
          <a:off x="4418" y="2148362"/>
          <a:ext cx="2079605" cy="802727"/>
        </a:xfrm>
        <a:prstGeom prst="chevron">
          <a:avLst>
            <a:gd name="adj" fmla="val 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8A4EA-972F-4AE7-92B6-C0B6F4914EC1}">
      <dsp:nvSpPr>
        <dsp:cNvPr id="0" name=""/>
        <dsp:cNvSpPr/>
      </dsp:nvSpPr>
      <dsp:spPr>
        <a:xfrm>
          <a:off x="558979" y="2349044"/>
          <a:ext cx="1756111" cy="802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Perencanaan</a:t>
          </a:r>
          <a:endParaRPr lang="en-US" sz="1600" b="1" kern="1200" dirty="0"/>
        </a:p>
      </dsp:txBody>
      <dsp:txXfrm>
        <a:off x="582490" y="2372555"/>
        <a:ext cx="1709089" cy="755705"/>
      </dsp:txXfrm>
    </dsp:sp>
    <dsp:sp modelId="{771E3ED7-1D05-4207-935E-92C3E9344C09}">
      <dsp:nvSpPr>
        <dsp:cNvPr id="0" name=""/>
        <dsp:cNvSpPr/>
      </dsp:nvSpPr>
      <dsp:spPr>
        <a:xfrm>
          <a:off x="2379790" y="2148362"/>
          <a:ext cx="2079605" cy="802727"/>
        </a:xfrm>
        <a:prstGeom prst="chevron">
          <a:avLst>
            <a:gd name="adj" fmla="val 4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6A8C9-2C1F-430A-B0E4-128B25F64379}">
      <dsp:nvSpPr>
        <dsp:cNvPr id="0" name=""/>
        <dsp:cNvSpPr/>
      </dsp:nvSpPr>
      <dsp:spPr>
        <a:xfrm>
          <a:off x="2934351" y="2349044"/>
          <a:ext cx="1756111" cy="802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Perancanngan</a:t>
          </a:r>
          <a:endParaRPr lang="en-US" sz="1600" b="1" kern="1200" dirty="0"/>
        </a:p>
      </dsp:txBody>
      <dsp:txXfrm>
        <a:off x="2957862" y="2372555"/>
        <a:ext cx="1709089" cy="755705"/>
      </dsp:txXfrm>
    </dsp:sp>
    <dsp:sp modelId="{F634E06C-9CEF-4155-AA8D-00094776AFA7}">
      <dsp:nvSpPr>
        <dsp:cNvPr id="0" name=""/>
        <dsp:cNvSpPr/>
      </dsp:nvSpPr>
      <dsp:spPr>
        <a:xfrm>
          <a:off x="4755161" y="2148362"/>
          <a:ext cx="2079605" cy="802727"/>
        </a:xfrm>
        <a:prstGeom prst="chevron">
          <a:avLst>
            <a:gd name="adj" fmla="val 4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FE4C7-1A69-432F-B16B-911C979A3A51}">
      <dsp:nvSpPr>
        <dsp:cNvPr id="0" name=""/>
        <dsp:cNvSpPr/>
      </dsp:nvSpPr>
      <dsp:spPr>
        <a:xfrm>
          <a:off x="5309723" y="2349044"/>
          <a:ext cx="1756111" cy="802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Penulisan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Kode</a:t>
          </a:r>
          <a:endParaRPr lang="en-US" sz="1600" b="1" kern="1200" dirty="0"/>
        </a:p>
      </dsp:txBody>
      <dsp:txXfrm>
        <a:off x="5333234" y="2372555"/>
        <a:ext cx="1709089" cy="755705"/>
      </dsp:txXfrm>
    </dsp:sp>
    <dsp:sp modelId="{ED13071E-4631-4C4A-AAEB-B96B8782CED1}">
      <dsp:nvSpPr>
        <dsp:cNvPr id="0" name=""/>
        <dsp:cNvSpPr/>
      </dsp:nvSpPr>
      <dsp:spPr>
        <a:xfrm>
          <a:off x="7130533" y="2148362"/>
          <a:ext cx="2079605" cy="802727"/>
        </a:xfrm>
        <a:prstGeom prst="chevron">
          <a:avLst>
            <a:gd name="adj" fmla="val 4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558D9-84A2-4D43-BB16-1BED2B144B24}">
      <dsp:nvSpPr>
        <dsp:cNvPr id="0" name=""/>
        <dsp:cNvSpPr/>
      </dsp:nvSpPr>
      <dsp:spPr>
        <a:xfrm>
          <a:off x="7685095" y="2349044"/>
          <a:ext cx="1756111" cy="802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Pengetesan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Aplikasi</a:t>
          </a:r>
          <a:endParaRPr lang="en-US" sz="1600" b="1" kern="1200" dirty="0"/>
        </a:p>
      </dsp:txBody>
      <dsp:txXfrm>
        <a:off x="7708606" y="2372555"/>
        <a:ext cx="1709089" cy="755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2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5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51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0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5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3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8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2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38CFCAD-2135-4AB8-9EE0-75884872A20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38CFCAD-2135-4AB8-9EE0-75884872A20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32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Banking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ZEFANYA MARCEL KURNIA JAYA – SHIFTED BATCH 2</a:t>
            </a:r>
            <a:endParaRPr lang="en-US" dirty="0"/>
          </a:p>
        </p:txBody>
      </p:sp>
      <p:pic>
        <p:nvPicPr>
          <p:cNvPr id="5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3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Saldo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Mutasi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084" y="2852738"/>
            <a:ext cx="2295144" cy="372160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Tagihan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34" y="2852738"/>
            <a:ext cx="2295144" cy="3721608"/>
          </a:xfrm>
        </p:spPr>
      </p:pic>
      <p:pic>
        <p:nvPicPr>
          <p:cNvPr id="9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1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14728" y="3314503"/>
            <a:ext cx="4852988" cy="35163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Mobile Banking is Important?</a:t>
            </a:r>
            <a:endParaRPr lang="en-US" sz="2400" dirty="0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814728" y="1761998"/>
            <a:ext cx="4852988" cy="161716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WHY</a:t>
            </a:r>
            <a:endParaRPr lang="en-US" sz="6000" dirty="0"/>
          </a:p>
        </p:txBody>
      </p:sp>
      <p:pic>
        <p:nvPicPr>
          <p:cNvPr id="2050" name="Picture 2" descr="Terkait Antrian di Teller...! BRI Cabang Polman Ajak Nasabah Transaksi  Online... ~ Polewali Terkin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75" y="780231"/>
            <a:ext cx="3962121" cy="21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nyakit Virus Corona (COVID-19) - Gejala, Penyebab, Pengobatan -  Klikdokter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336" y="2409719"/>
            <a:ext cx="3962121" cy="21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0 Tips Cara Menghemat Waktu Anda Halaman all - Kompasiana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76" y="3991157"/>
            <a:ext cx="3962121" cy="21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3801574" y="1878203"/>
            <a:ext cx="1671782" cy="69237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01574" y="3991157"/>
            <a:ext cx="1527808" cy="74709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73356" y="3448445"/>
            <a:ext cx="1971153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51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628687"/>
            <a:ext cx="11373288" cy="3636511"/>
          </a:xfrm>
        </p:spPr>
        <p:txBody>
          <a:bodyPr/>
          <a:lstStyle/>
          <a:p>
            <a:pPr lvl="1"/>
            <a:r>
              <a:rPr lang="en-US" sz="2800" dirty="0" smtClean="0"/>
              <a:t> </a:t>
            </a:r>
            <a:r>
              <a:rPr lang="en-US" sz="3200" dirty="0" smtClean="0"/>
              <a:t>M-Banking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</a:t>
            </a:r>
            <a:r>
              <a:rPr lang="en-US" sz="3200" dirty="0" err="1" smtClean="0"/>
              <a:t>layanan</a:t>
            </a:r>
            <a:r>
              <a:rPr lang="en-US" sz="3200" dirty="0" smtClean="0"/>
              <a:t> yang 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 err="1" smtClean="0"/>
              <a:t>memungkinkan</a:t>
            </a:r>
            <a:r>
              <a:rPr lang="en-US" sz="3200" dirty="0" smtClean="0"/>
              <a:t> </a:t>
            </a:r>
            <a:r>
              <a:rPr lang="en-US" sz="3200" dirty="0" err="1" smtClean="0"/>
              <a:t>nasabah</a:t>
            </a:r>
            <a:r>
              <a:rPr lang="en-US" sz="3200" dirty="0" smtClean="0"/>
              <a:t> </a:t>
            </a:r>
            <a:r>
              <a:rPr lang="en-US" sz="3200" dirty="0" err="1" smtClean="0"/>
              <a:t>melakukan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transaksi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 smtClean="0"/>
              <a:t>    </a:t>
            </a:r>
            <a:r>
              <a:rPr lang="en-US" sz="3200" dirty="0" err="1" smtClean="0"/>
              <a:t>perbankan</a:t>
            </a:r>
            <a:r>
              <a:rPr lang="en-US" sz="3200" dirty="0" smtClean="0"/>
              <a:t> </a:t>
            </a:r>
            <a:r>
              <a:rPr lang="en-US" sz="3200" dirty="0" err="1" smtClean="0"/>
              <a:t>melalui</a:t>
            </a:r>
            <a:r>
              <a:rPr lang="en-US" sz="3200" dirty="0" smtClean="0"/>
              <a:t> </a:t>
            </a:r>
            <a:r>
              <a:rPr lang="en-US" sz="3200" i="1" dirty="0" smtClean="0"/>
              <a:t>smartphone.</a:t>
            </a:r>
          </a:p>
          <a:p>
            <a:pPr lvl="1"/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layanan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nasabah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melakukan</a:t>
            </a:r>
            <a:r>
              <a:rPr lang="en-US" sz="3200" dirty="0" smtClean="0"/>
              <a:t> </a:t>
            </a:r>
          </a:p>
          <a:p>
            <a:pPr marL="457200" lvl="1" indent="0">
              <a:buNone/>
            </a:pPr>
            <a:r>
              <a:rPr lang="en-US" sz="3200" dirty="0" smtClean="0"/>
              <a:t>    </a:t>
            </a:r>
            <a:r>
              <a:rPr lang="en-US" sz="3200" dirty="0" err="1" smtClean="0"/>
              <a:t>berbagai</a:t>
            </a:r>
            <a:r>
              <a:rPr lang="en-US" sz="3200" dirty="0" smtClean="0"/>
              <a:t> </a:t>
            </a:r>
            <a:r>
              <a:rPr lang="en-US" sz="3200" dirty="0" err="1" smtClean="0"/>
              <a:t>transaksi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cepat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mudah</a:t>
            </a:r>
            <a:r>
              <a:rPr lang="en-US" sz="3200" dirty="0"/>
              <a:t>.</a:t>
            </a:r>
            <a:endParaRPr lang="en-US" sz="3200" dirty="0" smtClean="0"/>
          </a:p>
          <a:p>
            <a:pPr marL="457200" lvl="1" indent="0">
              <a:buNone/>
            </a:pPr>
            <a:endParaRPr lang="en-US" sz="3200" i="1" dirty="0" smtClean="0"/>
          </a:p>
          <a:p>
            <a:pPr lvl="1"/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01006"/>
            <a:ext cx="10571998" cy="970450"/>
          </a:xfrm>
        </p:spPr>
        <p:txBody>
          <a:bodyPr/>
          <a:lstStyle/>
          <a:p>
            <a:r>
              <a:rPr lang="en-US" dirty="0" smtClean="0"/>
              <a:t>     M-BANKING</a:t>
            </a:r>
            <a:endParaRPr lang="en-US" dirty="0"/>
          </a:p>
        </p:txBody>
      </p:sp>
      <p:pic>
        <p:nvPicPr>
          <p:cNvPr id="1030" name="Picture 6" descr="Mobile banking - Free busines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2" y="474897"/>
            <a:ext cx="1128280" cy="112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9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628687"/>
            <a:ext cx="11373288" cy="3636511"/>
          </a:xfrm>
        </p:spPr>
        <p:txBody>
          <a:bodyPr/>
          <a:lstStyle/>
          <a:p>
            <a:pPr lvl="1"/>
            <a:r>
              <a:rPr lang="en-US" sz="3200" dirty="0" err="1" smtClean="0"/>
              <a:t>Fitur</a:t>
            </a:r>
            <a:r>
              <a:rPr lang="en-US" sz="3200" dirty="0" smtClean="0"/>
              <a:t> :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- </a:t>
            </a:r>
            <a:r>
              <a:rPr lang="en-US" sz="3200" dirty="0" err="1" smtClean="0"/>
              <a:t>Registrasi</a:t>
            </a:r>
            <a:r>
              <a:rPr lang="en-US" sz="3200" dirty="0" smtClean="0"/>
              <a:t> </a:t>
            </a:r>
            <a:r>
              <a:rPr lang="en-US" sz="3200" dirty="0" err="1" smtClean="0"/>
              <a:t>nasabah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- Login </a:t>
            </a:r>
            <a:r>
              <a:rPr lang="en-US" sz="3200" dirty="0" err="1" smtClean="0"/>
              <a:t>dan</a:t>
            </a:r>
            <a:r>
              <a:rPr lang="en-US" sz="3200" dirty="0" smtClean="0"/>
              <a:t> Logout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- </a:t>
            </a:r>
            <a:r>
              <a:rPr lang="en-US" sz="3200" dirty="0" err="1" smtClean="0"/>
              <a:t>Pengecekan</a:t>
            </a:r>
            <a:r>
              <a:rPr lang="en-US" sz="3200" dirty="0" smtClean="0"/>
              <a:t> </a:t>
            </a:r>
            <a:r>
              <a:rPr lang="en-US" sz="3200" dirty="0" err="1" smtClean="0"/>
              <a:t>Saldo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- </a:t>
            </a:r>
            <a:r>
              <a:rPr lang="en-US" sz="3200" dirty="0" err="1" smtClean="0"/>
              <a:t>Pengecekan</a:t>
            </a:r>
            <a:r>
              <a:rPr lang="en-US" sz="3200" dirty="0" smtClean="0"/>
              <a:t> </a:t>
            </a:r>
            <a:r>
              <a:rPr lang="en-US" sz="3200" dirty="0" err="1" smtClean="0"/>
              <a:t>mutasi</a:t>
            </a:r>
            <a:r>
              <a:rPr lang="en-US" sz="3200" dirty="0" smtClean="0"/>
              <a:t>/</a:t>
            </a:r>
            <a:r>
              <a:rPr lang="en-US" sz="3200" dirty="0" err="1" smtClean="0"/>
              <a:t>riwayat</a:t>
            </a:r>
            <a:r>
              <a:rPr lang="en-US" sz="3200" dirty="0" smtClean="0"/>
              <a:t> </a:t>
            </a:r>
            <a:r>
              <a:rPr lang="en-US" sz="3200" dirty="0" err="1" smtClean="0"/>
              <a:t>transaksi</a:t>
            </a:r>
            <a:endParaRPr lang="en-US" sz="3200" dirty="0" smtClean="0"/>
          </a:p>
          <a:p>
            <a:pPr marL="457200" lvl="1" indent="0">
              <a:buNone/>
            </a:pPr>
            <a:endParaRPr lang="en-US" sz="3200" i="1" dirty="0" smtClean="0"/>
          </a:p>
          <a:p>
            <a:pPr lvl="1"/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01006"/>
            <a:ext cx="10571998" cy="970450"/>
          </a:xfrm>
        </p:spPr>
        <p:txBody>
          <a:bodyPr/>
          <a:lstStyle/>
          <a:p>
            <a:r>
              <a:rPr lang="en-US" dirty="0" smtClean="0"/>
              <a:t>     M-BANKING</a:t>
            </a:r>
            <a:endParaRPr lang="en-US" dirty="0"/>
          </a:p>
        </p:txBody>
      </p:sp>
      <p:pic>
        <p:nvPicPr>
          <p:cNvPr id="1030" name="Picture 6" descr="Mobile banking - Free busines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2" y="474897"/>
            <a:ext cx="1128280" cy="112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0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Proses </a:t>
            </a:r>
            <a:r>
              <a:rPr lang="en-US" sz="3200" dirty="0" err="1" smtClean="0"/>
              <a:t>Pembuatan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endParaRPr lang="en-US" sz="3200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09892541"/>
              </p:ext>
            </p:extLst>
          </p:nvPr>
        </p:nvGraphicFramePr>
        <p:xfrm>
          <a:off x="1327149" y="1255286"/>
          <a:ext cx="9445625" cy="5300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7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TEKNOLOGIN YANG DIGUNAKAN</a:t>
            </a:r>
            <a:endParaRPr lang="en-US" dirty="0"/>
          </a:p>
        </p:txBody>
      </p:sp>
      <p:pic>
        <p:nvPicPr>
          <p:cNvPr id="6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03" y="2055301"/>
            <a:ext cx="2770996" cy="15510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440" y="2568525"/>
            <a:ext cx="2446027" cy="12841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57" y="4375222"/>
            <a:ext cx="2367520" cy="12231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854" y="2346511"/>
            <a:ext cx="1728192" cy="17281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47" y="5598340"/>
            <a:ext cx="3335981" cy="8387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47" y="4157854"/>
            <a:ext cx="3261108" cy="825468"/>
          </a:xfrm>
          <a:prstGeom prst="rect">
            <a:avLst/>
          </a:prstGeom>
        </p:spPr>
      </p:pic>
      <p:pic>
        <p:nvPicPr>
          <p:cNvPr id="4098" name="Picture 2" descr="Android, google icon - Free download on Iconfinde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40" y="4542495"/>
            <a:ext cx="1894606" cy="189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CARA KERJA</a:t>
            </a:r>
            <a:endParaRPr lang="en-US" sz="3200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04" y="2463006"/>
            <a:ext cx="8528996" cy="3972331"/>
          </a:xfrm>
        </p:spPr>
      </p:pic>
      <p:pic>
        <p:nvPicPr>
          <p:cNvPr id="18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7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API YANG DIGUNAKAN</a:t>
            </a:r>
            <a:endParaRPr lang="en-US" sz="3200" dirty="0"/>
          </a:p>
        </p:txBody>
      </p:sp>
      <p:pic>
        <p:nvPicPr>
          <p:cNvPr id="18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2417658"/>
              </p:ext>
            </p:extLst>
          </p:nvPr>
        </p:nvGraphicFramePr>
        <p:xfrm>
          <a:off x="585411" y="2360033"/>
          <a:ext cx="10796587" cy="37832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34440">
                  <a:extLst>
                    <a:ext uri="{9D8B030D-6E8A-4147-A177-3AD203B41FA5}">
                      <a16:colId xmlns:a16="http://schemas.microsoft.com/office/drawing/2014/main" val="2631572586"/>
                    </a:ext>
                  </a:extLst>
                </a:gridCol>
                <a:gridCol w="4708796">
                  <a:extLst>
                    <a:ext uri="{9D8B030D-6E8A-4147-A177-3AD203B41FA5}">
                      <a16:colId xmlns:a16="http://schemas.microsoft.com/office/drawing/2014/main" val="1722278739"/>
                    </a:ext>
                  </a:extLst>
                </a:gridCol>
                <a:gridCol w="2453351">
                  <a:extLst>
                    <a:ext uri="{9D8B030D-6E8A-4147-A177-3AD203B41FA5}">
                      <a16:colId xmlns:a16="http://schemas.microsoft.com/office/drawing/2014/main" val="3020988190"/>
                    </a:ext>
                  </a:extLst>
                </a:gridCol>
              </a:tblGrid>
              <a:tr h="371705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95620"/>
                  </a:ext>
                </a:extLst>
              </a:tr>
              <a:tr h="641573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http://localhost:8080/api/login/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913766"/>
                  </a:ext>
                </a:extLst>
              </a:tr>
              <a:tr h="371705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192.168.43.23:8080/</a:t>
                      </a:r>
                      <a:r>
                        <a:rPr lang="en-US" sz="1800" u="sng" kern="1200" dirty="0" err="1" smtClean="0">
                          <a:solidFill>
                            <a:srgbClr val="0000FF"/>
                          </a:solidFill>
                          <a:effectLst/>
                        </a:rPr>
                        <a:t>api</a:t>
                      </a:r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/logout/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78815"/>
                  </a:ext>
                </a:extLst>
              </a:tr>
              <a:tr h="641573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http://localhost:8080/api/register/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Registrasi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67171"/>
                  </a:ext>
                </a:extLst>
              </a:tr>
              <a:tr h="641573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192.168.43.23:8080/</a:t>
                      </a:r>
                      <a:r>
                        <a:rPr lang="en-US" sz="1800" u="sng" kern="1200" dirty="0" err="1" smtClean="0">
                          <a:solidFill>
                            <a:srgbClr val="0000FF"/>
                          </a:solidFill>
                          <a:effectLst/>
                        </a:rPr>
                        <a:t>api</a:t>
                      </a:r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/user/user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Saldo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54984"/>
                  </a:ext>
                </a:extLst>
              </a:tr>
              <a:tr h="371705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http://localhost:8080/api/mutasi/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Mutasi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185932"/>
                  </a:ext>
                </a:extLst>
              </a:tr>
              <a:tr h="371705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http://localhost:8080/api/tagihan/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Tagihan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033449"/>
                  </a:ext>
                </a:extLst>
              </a:tr>
              <a:tr h="371705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http://localhost:8080/api/bayar/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Bayar </a:t>
                      </a:r>
                      <a:r>
                        <a:rPr lang="en-US" dirty="0" err="1" smtClean="0"/>
                        <a:t>Tagihan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50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6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Login/Logout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47" y="2797317"/>
            <a:ext cx="2290618" cy="371829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Registrasi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397" y="2805710"/>
            <a:ext cx="2290618" cy="3719140"/>
          </a:xfrm>
        </p:spPr>
      </p:pic>
      <p:pic>
        <p:nvPicPr>
          <p:cNvPr id="9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1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o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197</TotalTime>
  <Words>144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Quotable</vt:lpstr>
      <vt:lpstr>Mobile Banking Application</vt:lpstr>
      <vt:lpstr>PowerPoint Presentation</vt:lpstr>
      <vt:lpstr>     M-BANKING</vt:lpstr>
      <vt:lpstr>     M-BANKING</vt:lpstr>
      <vt:lpstr>Proses Pembuatan Aplikasi</vt:lpstr>
      <vt:lpstr>TEKNOLOGIN YANG DIGUNAKAN</vt:lpstr>
      <vt:lpstr>CARA KERJA</vt:lpstr>
      <vt:lpstr>API YANG DIGUNAKAN</vt:lpstr>
      <vt:lpstr>Demo Aplikasi</vt:lpstr>
      <vt:lpstr>Demo Aplikasi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Banking Application</dc:title>
  <dc:creator>btpnshifted</dc:creator>
  <cp:lastModifiedBy>btpnshifted</cp:lastModifiedBy>
  <cp:revision>14</cp:revision>
  <dcterms:created xsi:type="dcterms:W3CDTF">2020-12-22T03:39:16Z</dcterms:created>
  <dcterms:modified xsi:type="dcterms:W3CDTF">2020-12-22T06:56:53Z</dcterms:modified>
</cp:coreProperties>
</file>