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5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2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5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2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3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1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1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FAF8-BA25-445C-8B60-206E604ADC5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3581-DAA0-4653-BA1D-1B37B4A5C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49208" cy="82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6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创建报名表第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6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投票页面配置第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投票页面配置第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0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投票页面配置第</a:t>
            </a:r>
            <a:r>
              <a:rPr lang="en-US" altLang="zh-CN" dirty="0"/>
              <a:t>3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升级投票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0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链接与二维码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6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分类选择创建微信关注投票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投票基本设置第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投票基本设置第</a:t>
            </a:r>
            <a:r>
              <a:rPr lang="en-US" altLang="zh-CN" dirty="0" smtClean="0"/>
              <a:t>2</a:t>
            </a:r>
            <a:r>
              <a:rPr lang="zh-CN" altLang="en-US" dirty="0"/>
              <a:t>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4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编辑投票选项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发布设置第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发布设置第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5034579" y="9359153"/>
            <a:ext cx="1516828" cy="7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12772" y="9359153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关联</a:t>
            </a:r>
            <a:r>
              <a:rPr lang="zh-CN" altLang="en-US" dirty="0"/>
              <a:t>另一个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43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关联报名表，如果没有则创建一个。第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步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3714286" cy="8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73</Words>
  <Application>Microsoft Office PowerPoint</Application>
  <PresentationFormat>宽屏</PresentationFormat>
  <Paragraphs>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创建</vt:lpstr>
      <vt:lpstr>分类选择创建微信关注投票</vt:lpstr>
      <vt:lpstr>确认</vt:lpstr>
      <vt:lpstr>投票基本设置第1步</vt:lpstr>
      <vt:lpstr>投票基本设置第2步</vt:lpstr>
      <vt:lpstr>编辑投票选项</vt:lpstr>
      <vt:lpstr>发布设置第1步</vt:lpstr>
      <vt:lpstr>发布设置第2步</vt:lpstr>
      <vt:lpstr>关联报名表，如果没有则创建一个。第1步</vt:lpstr>
      <vt:lpstr>创建报名表第2步</vt:lpstr>
      <vt:lpstr>投票页面配置第1步</vt:lpstr>
      <vt:lpstr>投票页面配置第2步</vt:lpstr>
      <vt:lpstr>投票页面配置第3步</vt:lpstr>
      <vt:lpstr>升级投票</vt:lpstr>
      <vt:lpstr>链接与二维码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HR's</dc:creator>
  <cp:lastModifiedBy>HR's</cp:lastModifiedBy>
  <cp:revision>8</cp:revision>
  <dcterms:created xsi:type="dcterms:W3CDTF">2017-06-28T08:43:04Z</dcterms:created>
  <dcterms:modified xsi:type="dcterms:W3CDTF">2017-06-28T11:23:33Z</dcterms:modified>
</cp:coreProperties>
</file>