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0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7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1745-C093-4643-B45E-D83D6A3C6165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6629-7B4A-44D7-A584-722DBA71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eonardo.phys.washington.edu/feff/wiki/index.php?title=EXCHANG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6324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1447800"/>
            <a:ext cx="3352800" cy="3810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53200" y="19050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 = Absorber</a:t>
            </a:r>
          </a:p>
          <a:p>
            <a:r>
              <a:rPr lang="en-US" dirty="0" smtClean="0"/>
              <a:t>Z = atomic number</a:t>
            </a:r>
          </a:p>
          <a:p>
            <a:r>
              <a:rPr lang="en-US" dirty="0" err="1" smtClean="0"/>
              <a:t>Rmt</a:t>
            </a:r>
            <a:r>
              <a:rPr lang="en-US" dirty="0" smtClean="0"/>
              <a:t> = muffin-tin radius, in Bohr radii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121" y="152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</a:t>
            </a:r>
            <a:r>
              <a:rPr lang="en-US" dirty="0" err="1" smtClean="0"/>
              <a:t>wphase</a:t>
            </a:r>
            <a:r>
              <a:rPr lang="en-US" dirty="0" smtClean="0"/>
              <a:t> (</a:t>
            </a:r>
            <a:r>
              <a:rPr lang="en-US" dirty="0" err="1" smtClean="0"/>
              <a:t>nph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, </a:t>
            </a:r>
            <a:r>
              <a:rPr lang="en-US" dirty="0" err="1" smtClean="0"/>
              <a:t>eref</a:t>
            </a:r>
            <a:r>
              <a:rPr lang="en-US" dirty="0" smtClean="0"/>
              <a:t>, </a:t>
            </a:r>
            <a:r>
              <a:rPr lang="en-US" dirty="0" err="1" smtClean="0"/>
              <a:t>lmax</a:t>
            </a:r>
            <a:r>
              <a:rPr lang="en-US" dirty="0" smtClean="0"/>
              <a:t>, ne, </a:t>
            </a:r>
            <a:r>
              <a:rPr lang="en-US" dirty="0" err="1" smtClean="0"/>
              <a:t>ph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     Writes phase data to file PHASExx.DAT for each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6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6324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8180" y="1828800"/>
            <a:ext cx="4508619" cy="163616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02038" y="1530751"/>
            <a:ext cx="2441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kf</a:t>
            </a:r>
            <a:r>
              <a:rPr lang="en-US" dirty="0" smtClean="0"/>
              <a:t> = </a:t>
            </a:r>
            <a:r>
              <a:rPr lang="en-US" dirty="0" err="1" smtClean="0"/>
              <a:t>fermi</a:t>
            </a:r>
            <a:r>
              <a:rPr lang="en-US" dirty="0" smtClean="0"/>
              <a:t> momentum at </a:t>
            </a:r>
            <a:r>
              <a:rPr lang="en-US" dirty="0" err="1" smtClean="0"/>
              <a:t>avg</a:t>
            </a:r>
            <a:r>
              <a:rPr lang="en-US" dirty="0" smtClean="0"/>
              <a:t> interstitial charge density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7113" y="2606481"/>
            <a:ext cx="244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 = total absorption cross-section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516" y="5638800"/>
            <a:ext cx="4006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     </a:t>
            </a:r>
            <a:r>
              <a:rPr lang="en-US" sz="1200" dirty="0" err="1" smtClean="0"/>
              <a:t>kf</a:t>
            </a:r>
            <a:r>
              <a:rPr lang="en-US" sz="1200" dirty="0" smtClean="0"/>
              <a:t> = </a:t>
            </a:r>
            <a:r>
              <a:rPr lang="en-US" sz="1200" dirty="0" err="1" smtClean="0"/>
              <a:t>fa</a:t>
            </a:r>
            <a:r>
              <a:rPr lang="en-US" sz="1200" dirty="0" smtClean="0"/>
              <a:t>/</a:t>
            </a:r>
            <a:r>
              <a:rPr lang="en-US" sz="1200" dirty="0" err="1" smtClean="0"/>
              <a:t>rs</a:t>
            </a:r>
            <a:r>
              <a:rPr lang="en-US" sz="1200" dirty="0" smtClean="0"/>
              <a:t> with </a:t>
            </a:r>
            <a:r>
              <a:rPr lang="en-US" sz="1200" dirty="0" err="1" smtClean="0"/>
              <a:t>fa</a:t>
            </a:r>
            <a:r>
              <a:rPr lang="en-US" sz="1200" dirty="0" smtClean="0"/>
              <a:t> = (9*pi/4)**third, see </a:t>
            </a:r>
            <a:r>
              <a:rPr lang="en-US" sz="1200" dirty="0" err="1" smtClean="0"/>
              <a:t>Ash&amp;Merm</a:t>
            </a:r>
            <a:r>
              <a:rPr lang="en-US" sz="1200" dirty="0" smtClean="0"/>
              <a:t>, </a:t>
            </a:r>
            <a:r>
              <a:rPr lang="en-US" sz="1200" dirty="0" err="1" smtClean="0"/>
              <a:t>pg</a:t>
            </a:r>
            <a:r>
              <a:rPr lang="en-US" sz="1200" dirty="0" smtClean="0"/>
              <a:t> 37</a:t>
            </a:r>
          </a:p>
          <a:p>
            <a:r>
              <a:rPr lang="en-US" sz="1200" dirty="0"/>
              <a:t>c     note that </a:t>
            </a:r>
            <a:r>
              <a:rPr lang="en-US" sz="1200" dirty="0" err="1"/>
              <a:t>vint</a:t>
            </a:r>
            <a:r>
              <a:rPr lang="en-US" sz="1200" dirty="0"/>
              <a:t> includes both coulomb and ground state</a:t>
            </a:r>
          </a:p>
          <a:p>
            <a:r>
              <a:rPr lang="en-US" sz="1200" dirty="0"/>
              <a:t>c     exchange-correlation potentials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180" y="3351611"/>
            <a:ext cx="809002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200 format('Mu=',1pe10.3, '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kf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=',1pe9.3, '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=',1pe10.3,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x        '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Rs_int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=',0pf6.3)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write(head(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nhead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),200)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xmu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ryd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bohr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ryd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rs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6300" y="4572000"/>
            <a:ext cx="4229100" cy="90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Since </a:t>
            </a:r>
            <a:r>
              <a:rPr lang="en-US" sz="1050" dirty="0" err="1" smtClean="0"/>
              <a:t>vint</a:t>
            </a:r>
            <a:r>
              <a:rPr lang="en-US" sz="1050" dirty="0" smtClean="0"/>
              <a:t> *</a:t>
            </a:r>
            <a:r>
              <a:rPr lang="en-US" sz="1050" dirty="0" err="1" smtClean="0"/>
              <a:t>ryd</a:t>
            </a:r>
            <a:r>
              <a:rPr lang="en-US" sz="1050" dirty="0" smtClean="0"/>
              <a:t>, and </a:t>
            </a:r>
            <a:r>
              <a:rPr lang="en-US" sz="1050" dirty="0" err="1" smtClean="0"/>
              <a:t>ryd</a:t>
            </a:r>
            <a:r>
              <a:rPr lang="en-US" sz="1050" dirty="0" smtClean="0"/>
              <a:t> is defined in the code to be 13.605, and 1Ry = 13.605 </a:t>
            </a:r>
            <a:r>
              <a:rPr lang="en-US" sz="1050" dirty="0" err="1" smtClean="0"/>
              <a:t>eV</a:t>
            </a:r>
            <a:r>
              <a:rPr lang="en-US" sz="1050" dirty="0" smtClean="0"/>
              <a:t>, therefore what is output as </a:t>
            </a:r>
            <a:r>
              <a:rPr lang="en-US" sz="1050" dirty="0" err="1" smtClean="0"/>
              <a:t>Vint</a:t>
            </a:r>
            <a:r>
              <a:rPr lang="en-US" sz="1050" dirty="0" smtClean="0"/>
              <a:t> in the </a:t>
            </a:r>
            <a:r>
              <a:rPr lang="en-US" sz="1050" dirty="0" err="1" smtClean="0"/>
              <a:t>Phasexx</a:t>
            </a:r>
            <a:r>
              <a:rPr lang="en-US" sz="1050" dirty="0" smtClean="0"/>
              <a:t> file seems to be </a:t>
            </a:r>
            <a:r>
              <a:rPr lang="en-US" sz="1050" dirty="0" err="1" smtClean="0"/>
              <a:t>eV</a:t>
            </a:r>
            <a:r>
              <a:rPr lang="en-US" sz="1050" dirty="0" smtClean="0"/>
              <a:t>.</a:t>
            </a:r>
          </a:p>
          <a:p>
            <a:endParaRPr lang="en-US" sz="1050" dirty="0"/>
          </a:p>
          <a:p>
            <a:r>
              <a:rPr lang="en-US" sz="1050" dirty="0" smtClean="0"/>
              <a:t>I also believe that </a:t>
            </a:r>
            <a:r>
              <a:rPr lang="en-US" sz="1050" dirty="0" err="1" smtClean="0"/>
              <a:t>eref</a:t>
            </a:r>
            <a:r>
              <a:rPr lang="en-US" sz="1050" dirty="0" smtClean="0"/>
              <a:t> is the complex </a:t>
            </a:r>
            <a:r>
              <a:rPr lang="en-US" sz="1050" dirty="0" err="1" smtClean="0"/>
              <a:t>Vint</a:t>
            </a:r>
            <a:r>
              <a:rPr lang="en-US" sz="1050" dirty="0" smtClean="0"/>
              <a:t> </a:t>
            </a:r>
            <a:r>
              <a:rPr lang="en-US" sz="1050" dirty="0" smtClean="0"/>
              <a:t>(including </a:t>
            </a:r>
            <a:r>
              <a:rPr lang="en-US" sz="1050" dirty="0" err="1" smtClean="0"/>
              <a:t>voptical</a:t>
            </a:r>
            <a:r>
              <a:rPr lang="en-US" sz="1050" dirty="0" smtClean="0"/>
              <a:t>) in Ry.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702263" y="5778945"/>
            <a:ext cx="1299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Xmu</a:t>
            </a:r>
            <a:r>
              <a:rPr lang="en-US" sz="1200" dirty="0" smtClean="0"/>
              <a:t> = Fermi level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560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6324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8178" y="1992416"/>
            <a:ext cx="4508619" cy="163616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8178" y="304800"/>
            <a:ext cx="64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SpeciesID</a:t>
            </a:r>
            <a:r>
              <a:rPr lang="en-US" dirty="0" smtClean="0"/>
              <a:t>, </a:t>
            </a:r>
            <a:r>
              <a:rPr lang="en-US" dirty="0" err="1" smtClean="0"/>
              <a:t>maxL</a:t>
            </a:r>
            <a:r>
              <a:rPr lang="en-US" dirty="0" smtClean="0"/>
              <a:t>, number of energy points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5562600"/>
            <a:ext cx="5715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xp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em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    write(1,246)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em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em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)-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246       format ('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   energy      re(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)',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1              '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im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)',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2              '         re(p)   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im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(p)', /,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806" y="2178629"/>
            <a:ext cx="5597194" cy="163616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6293" y="4648200"/>
            <a:ext cx="1404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k^2 = E - </a:t>
            </a:r>
            <a:r>
              <a:rPr lang="en-US" dirty="0" err="1"/>
              <a:t>Eref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667000"/>
            <a:ext cx="7162800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c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igamma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added to the reference so that k^2 = E -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where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c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= Vat(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mt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igamma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/ 2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coni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gamach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/ 2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c     Add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imag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part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coni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* vi0</a:t>
            </a:r>
          </a:p>
        </p:txBody>
      </p:sp>
    </p:spTree>
    <p:extLst>
      <p:ext uri="{BB962C8B-B14F-4D97-AF65-F5344CB8AC3E}">
        <p14:creationId xmlns:p14="http://schemas.microsoft.com/office/powerpoint/2010/main" val="263485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5"/>
            <a:ext cx="6324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2133600"/>
            <a:ext cx="57150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02038" y="1530751"/>
            <a:ext cx="24419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is in </a:t>
            </a:r>
            <a:r>
              <a:rPr lang="en-US" dirty="0" err="1" smtClean="0"/>
              <a:t>Rydbergs</a:t>
            </a:r>
            <a:r>
              <a:rPr lang="en-US" dirty="0" smtClean="0"/>
              <a:t> (check), relative to the edge.</a:t>
            </a:r>
          </a:p>
          <a:p>
            <a:endParaRPr lang="en-US" dirty="0"/>
          </a:p>
          <a:p>
            <a:r>
              <a:rPr lang="en-US" dirty="0" smtClean="0"/>
              <a:t>Re(</a:t>
            </a:r>
            <a:r>
              <a:rPr lang="en-US" dirty="0" err="1" smtClean="0"/>
              <a:t>eref</a:t>
            </a:r>
            <a:r>
              <a:rPr lang="en-US" dirty="0" smtClean="0"/>
              <a:t>), </a:t>
            </a:r>
            <a:r>
              <a:rPr lang="en-US" dirty="0" err="1" smtClean="0"/>
              <a:t>im</a:t>
            </a:r>
            <a:r>
              <a:rPr lang="en-US" dirty="0" smtClean="0"/>
              <a:t>(</a:t>
            </a:r>
            <a:r>
              <a:rPr lang="en-US" dirty="0" err="1" smtClean="0"/>
              <a:t>eref</a:t>
            </a:r>
            <a:r>
              <a:rPr lang="en-US" dirty="0" smtClean="0"/>
              <a:t>) are real and imaginary parts of the muffin-tin zero for that incident electron energy. </a:t>
            </a:r>
          </a:p>
          <a:p>
            <a:endParaRPr lang="en-US" dirty="0"/>
          </a:p>
          <a:p>
            <a:r>
              <a:rPr lang="en-US" dirty="0" err="1" smtClean="0"/>
              <a:t>Eref</a:t>
            </a:r>
            <a:r>
              <a:rPr lang="en-US" dirty="0" smtClean="0"/>
              <a:t>=interstitial energy ref (complex)</a:t>
            </a:r>
          </a:p>
          <a:p>
            <a:endParaRPr lang="en-US" dirty="0"/>
          </a:p>
          <a:p>
            <a:r>
              <a:rPr lang="en-US" dirty="0" smtClean="0"/>
              <a:t>It appears p is momentum or </a:t>
            </a:r>
            <a:r>
              <a:rPr lang="en-US" dirty="0" err="1" smtClean="0"/>
              <a:t>sqrt</a:t>
            </a:r>
            <a:r>
              <a:rPr lang="en-US" dirty="0" smtClean="0"/>
              <a:t>(E-</a:t>
            </a:r>
            <a:r>
              <a:rPr lang="en-US" dirty="0" err="1" smtClean="0"/>
              <a:t>Eref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836" y="5424899"/>
            <a:ext cx="5112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write(1,246)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em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em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)-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246       format ('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energy      re(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)',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1              '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im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eref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)',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2              '         re(p)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im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(p)', /,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3              1x, i4, 1p, 5e14.6)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772" y="4423005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       for each energy</a:t>
            </a:r>
          </a:p>
          <a:p>
            <a:r>
              <a:rPr lang="en-US" dirty="0" smtClean="0"/>
              <a:t>c        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, </a:t>
            </a:r>
            <a:r>
              <a:rPr lang="en-US" dirty="0" err="1" smtClean="0"/>
              <a:t>eref</a:t>
            </a:r>
            <a:r>
              <a:rPr lang="en-US" dirty="0" smtClean="0"/>
              <a:t>, p=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em-eref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6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6324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2125" y="2339781"/>
            <a:ext cx="4242275" cy="11430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33600" y="228600"/>
            <a:ext cx="601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shifts for l = 0, l = 1, etc.  Units are Radians.  Format is </a:t>
            </a:r>
          </a:p>
          <a:p>
            <a:endParaRPr lang="en-US" dirty="0"/>
          </a:p>
          <a:p>
            <a:r>
              <a:rPr lang="en-US" dirty="0" smtClean="0"/>
              <a:t>(l=0 Re)  (l=0 </a:t>
            </a:r>
            <a:r>
              <a:rPr lang="en-US" dirty="0" err="1" smtClean="0"/>
              <a:t>Im</a:t>
            </a:r>
            <a:r>
              <a:rPr lang="en-US" dirty="0" smtClean="0"/>
              <a:t>)  (l=1 Re)  (l=1 </a:t>
            </a:r>
            <a:r>
              <a:rPr lang="en-US" dirty="0" err="1" smtClean="0"/>
              <a:t>Im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7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05835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http://leonardo.phys.washington.edu/feff/wiki/index.php?title=EXCHANGE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4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419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Sieger</dc:creator>
  <cp:lastModifiedBy>Matt Sieger</cp:lastModifiedBy>
  <cp:revision>12</cp:revision>
  <dcterms:created xsi:type="dcterms:W3CDTF">2012-01-15T21:05:01Z</dcterms:created>
  <dcterms:modified xsi:type="dcterms:W3CDTF">2012-02-09T03:04:24Z</dcterms:modified>
</cp:coreProperties>
</file>