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6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5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4C85-03E5-496B-ADA4-A3FCC616C6BA}" type="datetimeFigureOut">
              <a:rPr lang="en-US" smtClean="0"/>
              <a:t>11/17/2010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81B6-4FC3-43F9-91E4-030470AB6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3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91200" y="24722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819400" y="2527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194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67200" y="2497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4133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600200"/>
            <a:ext cx="670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791200" y="3657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57700" y="1600200"/>
            <a:ext cx="0" cy="2235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009900" y="2667000"/>
            <a:ext cx="1447800" cy="11811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33800" y="32882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R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019318" y="18848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baseline="-25000" dirty="0" smtClean="0">
                <a:solidFill>
                  <a:srgbClr val="00B050"/>
                </a:solidFill>
              </a:rPr>
              <a:t>i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505200" y="1600200"/>
            <a:ext cx="952500" cy="106256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17730" y="5410200"/>
            <a:ext cx="578376" cy="653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7576" y="5029200"/>
            <a:ext cx="580154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7347" y="4572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lab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9375" y="58795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917730" y="4572000"/>
            <a:ext cx="7817" cy="1676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14400" y="5410200"/>
            <a:ext cx="2057400" cy="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154357" y="5410431"/>
            <a:ext cx="578376" cy="6539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50078" y="5410431"/>
            <a:ext cx="580154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73600" y="56067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err="1" smtClean="0">
                <a:solidFill>
                  <a:srgbClr val="FF0000"/>
                </a:solidFill>
              </a:rPr>
              <a:t>lab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2525" y="59760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154357" y="4572231"/>
            <a:ext cx="7817" cy="1676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51027" y="5410431"/>
            <a:ext cx="2057400" cy="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505200" y="736600"/>
            <a:ext cx="0" cy="1926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3276600" y="1362617"/>
            <a:ext cx="457200" cy="475165"/>
          </a:xfrm>
          <a:prstGeom prst="arc">
            <a:avLst>
              <a:gd name="adj1" fmla="val 16200000"/>
              <a:gd name="adj2" fmla="val 31187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668091" y="113979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3088888" y="167206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ymbol" pitchFamily="18" charset="2"/>
              </a:rPr>
              <a:t>f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sp>
        <p:nvSpPr>
          <p:cNvPr id="46" name="Arc 45"/>
          <p:cNvSpPr/>
          <p:nvPr/>
        </p:nvSpPr>
        <p:spPr>
          <a:xfrm flipH="1">
            <a:off x="3218654" y="1509132"/>
            <a:ext cx="419070" cy="215952"/>
          </a:xfrm>
          <a:prstGeom prst="arc">
            <a:avLst>
              <a:gd name="adj1" fmla="val 11052583"/>
              <a:gd name="adj2" fmla="val 85016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12160" y="18848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r>
              <a:rPr lang="en-US" baseline="-25000" dirty="0" smtClean="0"/>
              <a:t>V0</a:t>
            </a:r>
            <a:endParaRPr lang="en-US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947482" y="236746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p - 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 flipV="1">
            <a:off x="4362682" y="2367466"/>
            <a:ext cx="584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5668668" y="4401066"/>
                <a:ext cx="1916870" cy="613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68" y="4401066"/>
                <a:ext cx="1916870" cy="6139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86331" y="5433085"/>
                <a:ext cx="2973506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𝑙𝑎𝑏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𝐸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331" y="5433085"/>
                <a:ext cx="2973506" cy="9106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15122" y="5248419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Snell’s Law: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009900" y="2717800"/>
            <a:ext cx="6003" cy="1117441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15903" y="3848100"/>
            <a:ext cx="361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80597" y="30728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8293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u9s</dc:creator>
  <cp:lastModifiedBy>u9s</cp:lastModifiedBy>
  <cp:revision>6</cp:revision>
  <dcterms:created xsi:type="dcterms:W3CDTF">2010-11-16T21:16:40Z</dcterms:created>
  <dcterms:modified xsi:type="dcterms:W3CDTF">2010-11-17T17:45:17Z</dcterms:modified>
</cp:coreProperties>
</file>