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DD60-3CDF-4577-9AC6-5B46956891E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C1BD-80B9-497B-9D52-3D00941B5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33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DD60-3CDF-4577-9AC6-5B46956891E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C1BD-80B9-497B-9D52-3D00941B5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6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DD60-3CDF-4577-9AC6-5B46956891E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C1BD-80B9-497B-9D52-3D00941B5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DD60-3CDF-4577-9AC6-5B46956891E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C1BD-80B9-497B-9D52-3D00941B5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74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DD60-3CDF-4577-9AC6-5B46956891E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C1BD-80B9-497B-9D52-3D00941B5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43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DD60-3CDF-4577-9AC6-5B46956891E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C1BD-80B9-497B-9D52-3D00941B5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4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DD60-3CDF-4577-9AC6-5B46956891E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C1BD-80B9-497B-9D52-3D00941B5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16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DD60-3CDF-4577-9AC6-5B46956891E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C1BD-80B9-497B-9D52-3D00941B5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77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DD60-3CDF-4577-9AC6-5B46956891E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C1BD-80B9-497B-9D52-3D00941B5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00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DD60-3CDF-4577-9AC6-5B46956891E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C1BD-80B9-497B-9D52-3D00941B5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13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DD60-3CDF-4577-9AC6-5B46956891E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C1BD-80B9-497B-9D52-3D00941B5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11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2DD60-3CDF-4577-9AC6-5B46956891E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C1BD-80B9-497B-9D52-3D00941B5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54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204" y="1593218"/>
            <a:ext cx="5094837" cy="479614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V="1">
            <a:off x="2646785" y="63206"/>
            <a:ext cx="7504922" cy="6402907"/>
          </a:xfrm>
          <a:prstGeom prst="rect">
            <a:avLst/>
          </a:prstGeom>
          <a:blipFill dpi="0" rotWithShape="1">
            <a:blip r:embed="rId3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43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204" y="1593218"/>
            <a:ext cx="5094837" cy="479614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V="1">
            <a:off x="2749422" y="147182"/>
            <a:ext cx="7504922" cy="6402907"/>
          </a:xfrm>
          <a:prstGeom prst="rect">
            <a:avLst/>
          </a:prstGeom>
          <a:blipFill dpi="0" rotWithShape="1">
            <a:blip r:embed="rId3">
              <a:alphaModFix amt="6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18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23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61" y="278261"/>
            <a:ext cx="5611008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0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Baoran Li (李宝然)</dc:creator>
  <cp:lastModifiedBy>Baoran Li (李宝然)</cp:lastModifiedBy>
  <cp:revision>3</cp:revision>
  <dcterms:created xsi:type="dcterms:W3CDTF">2021-04-25T09:36:50Z</dcterms:created>
  <dcterms:modified xsi:type="dcterms:W3CDTF">2021-04-25T09:56:36Z</dcterms:modified>
</cp:coreProperties>
</file>