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12271" y="818984"/>
            <a:ext cx="6714699" cy="3178689"/>
          </a:xfrm>
        </p:spPr>
        <p:txBody>
          <a:bodyPr>
            <a:normAutofit/>
          </a:bodyPr>
          <a:lstStyle/>
          <a:p>
            <a:pPr algn="l"/>
            <a:r>
              <a:rPr lang="it-IT" sz="480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a:solidFill>
                  <a:srgbClr val="FFFFFF"/>
                </a:solidFill>
              </a:rPr>
              <a:t>Carmelo Maria Pillera </a:t>
            </a:r>
            <a:endParaRPr lang="it-IT" dirty="0">
              <a:solidFill>
                <a:srgbClr val="FFFFFF"/>
              </a:solidFill>
            </a:endParaRPr>
          </a:p>
          <a:p>
            <a:pPr algn="l"/>
            <a:r>
              <a:rPr lang="it-IT">
                <a:solidFill>
                  <a:srgbClr val="FFFFFF"/>
                </a:solidFill>
              </a:rPr>
              <a:t>O46001367</a:t>
            </a:r>
            <a:endParaRPr lang="it-IT" dirty="0">
              <a:solidFill>
                <a:srgbClr val="FFFFFF"/>
              </a:solidFill>
            </a:endParaRPr>
          </a:p>
          <a:p>
            <a:pPr algn="l"/>
            <a:r>
              <a:rPr lang="it-IT">
                <a:solidFill>
                  <a:srgbClr val="FFFFFF"/>
                </a:solidFill>
              </a:rPr>
              <a:t>28/04/2022</a:t>
            </a:r>
            <a:endParaRPr lang="it-IT" dirty="0">
              <a:solidFill>
                <a:srgbClr val="FFFFFF"/>
              </a:solidFill>
            </a:endParaRP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endParaRPr lang="it-IT" sz="4000" dirty="0">
              <a:solidFill>
                <a:srgbClr val="FFFFFF"/>
              </a:solidFill>
            </a:endParaRP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10259" y="649480"/>
            <a:ext cx="6555347" cy="5546047"/>
          </a:xfrm>
        </p:spPr>
        <p:txBody>
          <a:bodyPr anchor="ctr">
            <a:normAutofit/>
          </a:bodyPr>
          <a:lstStyle/>
          <a:p>
            <a:r>
              <a:rPr lang="it-IT" sz="2000">
                <a:latin typeface="Tenorite" pitchFamily="2" charset="0"/>
              </a:rPr>
              <a:t>In questo Mini Homework è stato riutilizzato inizialmente il codice HTML e CSS del Mini Homework 1, al quale sono stati integrati due API Rest, uno con autenticazione attraverso APIKey (IMDB), uno attraverso autenticazione OAuth2 (Kitsu). Le API, selezionate dal link GitHub presente nella consegna, sono state scelte per essere inerenti alla tematica del progetto del mhw1.</a:t>
            </a:r>
            <a:endParaRPr lang="it-IT" sz="2000" dirty="0">
              <a:latin typeface="Tenorite" pitchFamily="2" charset="0"/>
            </a:endParaRPr>
          </a:p>
        </p:txBody>
      </p:sp>
    </p:spTree>
    <p:extLst>
      <p:ext uri="{BB962C8B-B14F-4D97-AF65-F5344CB8AC3E}">
        <p14:creationId xmlns:p14="http://schemas.microsoft.com/office/powerpoint/2010/main" val="286180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18225" y="489329"/>
            <a:ext cx="3201366" cy="3387497"/>
          </a:xfrm>
        </p:spPr>
        <p:txBody>
          <a:bodyPr anchor="b">
            <a:normAutofit/>
          </a:bodyPr>
          <a:lstStyle/>
          <a:p>
            <a:pPr algn="r"/>
            <a:r>
              <a:rPr lang="it-IT" sz="4000">
                <a:solidFill>
                  <a:srgbClr val="FFFFFF"/>
                </a:solidFill>
              </a:rPr>
              <a:t>Funzione “cerca”</a:t>
            </a:r>
            <a:endParaRPr lang="it-IT" sz="4000" dirty="0">
              <a:solidFill>
                <a:srgbClr val="FFFFFF"/>
              </a:solidFill>
            </a:endParaRP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319198" y="2833981"/>
            <a:ext cx="7550901" cy="5546047"/>
          </a:xfrm>
        </p:spPr>
        <p:txBody>
          <a:bodyPr anchor="ctr">
            <a:normAutofit/>
          </a:bodyPr>
          <a:lstStyle/>
          <a:p>
            <a:r>
              <a:rPr lang="it-IT" sz="2000">
                <a:latin typeface="Tenorite" pitchFamily="2" charset="0"/>
                <a:ea typeface="Tahoma" panose="020B0604030504040204" pitchFamily="34" charset="0"/>
                <a:cs typeface="Tahoma" panose="020B0604030504040204" pitchFamily="34" charset="0"/>
              </a:rPr>
              <a:t>Tramite la funzione cerca, in base alla selezione dell’utente in fase di ricerca, vengono caricati i dati JSON come oggetti JS.</a:t>
            </a:r>
            <a:endParaRPr lang="it-IT" sz="2000" dirty="0">
              <a:latin typeface="Tenorite" pitchFamily="2" charset="0"/>
              <a:ea typeface="Tahoma" panose="020B0604030504040204" pitchFamily="34" charset="0"/>
              <a:cs typeface="Tahoma" panose="020B0604030504040204" pitchFamily="34" charset="0"/>
            </a:endParaRPr>
          </a:p>
        </p:txBody>
      </p:sp>
      <p:pic>
        <p:nvPicPr>
          <p:cNvPr id="4" name="Immagine 4">
            <a:extLst>
              <a:ext uri="{FF2B5EF4-FFF2-40B4-BE49-F238E27FC236}">
                <a16:creationId xmlns:a16="http://schemas.microsoft.com/office/drawing/2014/main" id="{1E2C989D-049C-6736-2F73-0A4A5F8DD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051" y="10138"/>
            <a:ext cx="7206470" cy="5193752"/>
          </a:xfrm>
          <a:prstGeom prst="rect">
            <a:avLst/>
          </a:prstGeom>
        </p:spPr>
      </p:pic>
    </p:spTree>
    <p:extLst>
      <p:ext uri="{BB962C8B-B14F-4D97-AF65-F5344CB8AC3E}">
        <p14:creationId xmlns:p14="http://schemas.microsoft.com/office/powerpoint/2010/main" val="325037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APIKey IMDb</a:t>
            </a:r>
            <a:endParaRPr lang="it-IT" sz="4000" dirty="0">
              <a:solidFill>
                <a:srgbClr val="FFFFFF"/>
              </a:solidFill>
            </a:endParaRPr>
          </a:p>
        </p:txBody>
      </p:sp>
      <p:pic>
        <p:nvPicPr>
          <p:cNvPr id="4" name="Immagine 4">
            <a:extLst>
              <a:ext uri="{FF2B5EF4-FFF2-40B4-BE49-F238E27FC236}">
                <a16:creationId xmlns:a16="http://schemas.microsoft.com/office/drawing/2014/main" id="{3A6F5AEC-8402-2D02-8B94-97CC1CA1A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635" y="118224"/>
            <a:ext cx="7797065" cy="1415835"/>
          </a:xfrm>
          <a:prstGeom prst="rect">
            <a:avLst/>
          </a:prstGeom>
        </p:spPr>
      </p:pic>
      <p:sp>
        <p:nvSpPr>
          <p:cNvPr id="6" name="Segnaposto contenuto 5">
            <a:extLst>
              <a:ext uri="{FF2B5EF4-FFF2-40B4-BE49-F238E27FC236}">
                <a16:creationId xmlns:a16="http://schemas.microsoft.com/office/drawing/2014/main" id="{4F68596F-CBD2-F068-1FE1-0B36D62CC8F8}"/>
              </a:ext>
            </a:extLst>
          </p:cNvPr>
          <p:cNvSpPr>
            <a:spLocks noGrp="1"/>
          </p:cNvSpPr>
          <p:nvPr>
            <p:ph idx="1"/>
          </p:nvPr>
        </p:nvSpPr>
        <p:spPr>
          <a:xfrm>
            <a:off x="4255634" y="1825624"/>
            <a:ext cx="7797065" cy="4914151"/>
          </a:xfrm>
        </p:spPr>
        <p:txBody>
          <a:bodyPr>
            <a:normAutofit/>
          </a:bodyPr>
          <a:lstStyle/>
          <a:p>
            <a:r>
              <a:rPr lang="it-IT" sz="2000">
                <a:latin typeface="Tenorite" panose="020F0502020204030204" pitchFamily="34" charset="0"/>
              </a:rPr>
              <a:t>Tramite metodo ‘GET’ vengono richiesti i dati all’endpoint API di IMDb. L’API Key per il test delle API viene fornito in fase di registrazione al sito. </a:t>
            </a:r>
          </a:p>
        </p:txBody>
      </p:sp>
    </p:spTree>
    <p:extLst>
      <p:ext uri="{BB962C8B-B14F-4D97-AF65-F5344CB8AC3E}">
        <p14:creationId xmlns:p14="http://schemas.microsoft.com/office/powerpoint/2010/main" val="356049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OAuth2</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262470" y="1582992"/>
            <a:ext cx="7670500" cy="5546047"/>
          </a:xfrm>
        </p:spPr>
        <p:txBody>
          <a:bodyPr anchor="ctr">
            <a:normAutofit/>
          </a:bodyPr>
          <a:lstStyle/>
          <a:p>
            <a:r>
              <a:rPr lang="it-IT" sz="2000">
                <a:latin typeface="Tenorite" pitchFamily="2" charset="0"/>
              </a:rPr>
              <a:t>Nell’autenticazione tramite oAuth 2.0, il client effettua una richiesta al server di autenticazione, il quale verifica le credenziali e restituisce un token, il quale viene utilizzato dal client per le richieste di servizio.</a:t>
            </a:r>
            <a:endParaRPr lang="it-IT" sz="2000" dirty="0">
              <a:latin typeface="Tenorite" pitchFamily="2" charset="0"/>
            </a:endParaRPr>
          </a:p>
        </p:txBody>
      </p:sp>
      <p:pic>
        <p:nvPicPr>
          <p:cNvPr id="4" name="Immagine 4">
            <a:extLst>
              <a:ext uri="{FF2B5EF4-FFF2-40B4-BE49-F238E27FC236}">
                <a16:creationId xmlns:a16="http://schemas.microsoft.com/office/drawing/2014/main" id="{666F91F7-3A2F-E481-71FD-4A40AC1B0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216" y="10138"/>
            <a:ext cx="7043903" cy="3636190"/>
          </a:xfrm>
          <a:prstGeom prst="rect">
            <a:avLst/>
          </a:prstGeom>
        </p:spPr>
      </p:pic>
    </p:spTree>
    <p:extLst>
      <p:ext uri="{BB962C8B-B14F-4D97-AF65-F5344CB8AC3E}">
        <p14:creationId xmlns:p14="http://schemas.microsoft.com/office/powerpoint/2010/main" val="994131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75</Words>
  <Application>Microsoft Office PowerPoint</Application>
  <PresentationFormat>Widescreen</PresentationFormat>
  <Paragraphs>17</Paragraphs>
  <Slides>5</Slides>
  <Notes>0</Notes>
  <HiddenSlides>0</HiddenSlides>
  <MMClips>0</MMClips>
  <ScaleCrop>false</ScaleCrop>
  <HeadingPairs>
    <vt:vector size="4" baseType="variant">
      <vt:variant>
        <vt:lpstr>Tema</vt:lpstr>
      </vt:variant>
      <vt:variant>
        <vt:i4>1</vt:i4>
      </vt:variant>
      <vt:variant>
        <vt:lpstr>Titoli diapositive</vt:lpstr>
      </vt:variant>
      <vt:variant>
        <vt:i4>5</vt:i4>
      </vt:variant>
    </vt:vector>
  </HeadingPairs>
  <TitlesOfParts>
    <vt:vector size="6" baseType="lpstr">
      <vt:lpstr>Office Theme</vt:lpstr>
      <vt:lpstr>MHW3</vt:lpstr>
      <vt:lpstr>Descrizione del progetto</vt:lpstr>
      <vt:lpstr>Funzione “cerca”</vt:lpstr>
      <vt:lpstr>APIKey IMDb</vt:lpstr>
      <vt:lpstr>OAuth2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CARMELO MARIA PILLERA</cp:lastModifiedBy>
  <cp:revision>3</cp:revision>
  <dcterms:created xsi:type="dcterms:W3CDTF">2021-03-24T16:57:46Z</dcterms:created>
  <dcterms:modified xsi:type="dcterms:W3CDTF">2022-04-30T11:25:46Z</dcterms:modified>
</cp:coreProperties>
</file>